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448" r:id="rId5"/>
    <p:sldId id="259" r:id="rId6"/>
    <p:sldId id="2456" r:id="rId7"/>
    <p:sldId id="2463" r:id="rId8"/>
    <p:sldId id="2466" r:id="rId9"/>
    <p:sldId id="2467" r:id="rId10"/>
    <p:sldId id="2468" r:id="rId11"/>
    <p:sldId id="2450" r:id="rId12"/>
    <p:sldId id="262" r:id="rId13"/>
    <p:sldId id="2454" r:id="rId14"/>
    <p:sldId id="2451" r:id="rId15"/>
    <p:sldId id="2474" r:id="rId16"/>
    <p:sldId id="2472" r:id="rId17"/>
    <p:sldId id="2473" r:id="rId18"/>
    <p:sldId id="2476" r:id="rId19"/>
    <p:sldId id="2477" r:id="rId20"/>
    <p:sldId id="2478" r:id="rId21"/>
    <p:sldId id="2479" r:id="rId22"/>
    <p:sldId id="2480" r:id="rId23"/>
    <p:sldId id="2481" r:id="rId24"/>
    <p:sldId id="2490" r:id="rId25"/>
    <p:sldId id="2483" r:id="rId26"/>
    <p:sldId id="2482" r:id="rId27"/>
    <p:sldId id="2494" r:id="rId28"/>
    <p:sldId id="2484" r:id="rId29"/>
    <p:sldId id="2485" r:id="rId30"/>
    <p:sldId id="2486" r:id="rId31"/>
    <p:sldId id="2487" r:id="rId32"/>
    <p:sldId id="2488" r:id="rId33"/>
    <p:sldId id="2489" r:id="rId34"/>
    <p:sldId id="2492" r:id="rId35"/>
    <p:sldId id="2491" r:id="rId36"/>
    <p:sldId id="2493" r:id="rId37"/>
    <p:sldId id="243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4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0FF"/>
    <a:srgbClr val="A53F52"/>
    <a:srgbClr val="E99757"/>
    <a:srgbClr val="01023B"/>
    <a:srgbClr val="898989"/>
    <a:srgbClr val="2F3342"/>
    <a:srgbClr val="2C2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1992"/>
        <p:guide pos="3840"/>
        <p:guide orient="horz" pos="1416"/>
      </p:guideLst>
    </p:cSldViewPr>
  </p:slideViewPr>
  <p:outlineViewPr>
    <p:cViewPr>
      <p:scale>
        <a:sx n="33" d="100"/>
        <a:sy n="33" d="100"/>
      </p:scale>
      <p:origin x="0" y="-51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8722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972FA-798B-4CFA-8637-F1ACD0ECE0C5}" type="doc">
      <dgm:prSet loTypeId="urn:microsoft.com/office/officeart/2005/8/layout/defaul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F538396-F7F4-4499-98BC-0AB77CCC2EDA}">
      <dgm:prSet/>
      <dgm:spPr/>
      <dgm:t>
        <a:bodyPr/>
        <a:lstStyle/>
        <a:p>
          <a:r>
            <a:rPr lang="en-US" b="1"/>
            <a:t>A’ Lockdown</a:t>
          </a:r>
          <a:endParaRPr lang="en-US"/>
        </a:p>
      </dgm:t>
    </dgm:pt>
    <dgm:pt modelId="{517422F7-D571-4BBB-8021-3FA2C1E903A0}" type="parTrans" cxnId="{15AB58DE-0B30-41EC-923D-A5F01543F2A2}">
      <dgm:prSet/>
      <dgm:spPr/>
      <dgm:t>
        <a:bodyPr/>
        <a:lstStyle/>
        <a:p>
          <a:endParaRPr lang="en-US"/>
        </a:p>
      </dgm:t>
    </dgm:pt>
    <dgm:pt modelId="{6856F9C2-6A1C-4428-A089-F703F1CF3DEC}" type="sibTrans" cxnId="{15AB58DE-0B30-41EC-923D-A5F01543F2A2}">
      <dgm:prSet/>
      <dgm:spPr/>
      <dgm:t>
        <a:bodyPr/>
        <a:lstStyle/>
        <a:p>
          <a:endParaRPr lang="en-US"/>
        </a:p>
      </dgm:t>
    </dgm:pt>
    <dgm:pt modelId="{7E65F8AF-FDE4-4CB9-80C8-752EB9410FC1}">
      <dgm:prSet custT="1"/>
      <dgm:spPr/>
      <dgm:t>
        <a:bodyPr/>
        <a:lstStyle/>
        <a:p>
          <a:r>
            <a:rPr lang="en-US" sz="2000" b="1" dirty="0"/>
            <a:t>Fear</a:t>
          </a:r>
        </a:p>
      </dgm:t>
    </dgm:pt>
    <dgm:pt modelId="{015F62D1-2359-48DD-889E-6554F03E9C5D}" type="parTrans" cxnId="{D4731B11-25AF-4510-872F-62A4DEBC3B00}">
      <dgm:prSet/>
      <dgm:spPr/>
      <dgm:t>
        <a:bodyPr/>
        <a:lstStyle/>
        <a:p>
          <a:endParaRPr lang="en-US"/>
        </a:p>
      </dgm:t>
    </dgm:pt>
    <dgm:pt modelId="{02E3ACEE-2A06-4F2B-9341-688E64573369}" type="sibTrans" cxnId="{D4731B11-25AF-4510-872F-62A4DEBC3B00}">
      <dgm:prSet/>
      <dgm:spPr/>
      <dgm:t>
        <a:bodyPr/>
        <a:lstStyle/>
        <a:p>
          <a:endParaRPr lang="en-US"/>
        </a:p>
      </dgm:t>
    </dgm:pt>
    <dgm:pt modelId="{D1202BDA-65BD-41C7-98AE-E5D1C57D9A7D}">
      <dgm:prSet custT="1"/>
      <dgm:spPr/>
      <dgm:t>
        <a:bodyPr/>
        <a:lstStyle/>
        <a:p>
          <a:r>
            <a:rPr lang="en-US" sz="2000" b="1" dirty="0"/>
            <a:t>Reverent adherence to measures</a:t>
          </a:r>
        </a:p>
      </dgm:t>
    </dgm:pt>
    <dgm:pt modelId="{6A754EF8-70F2-4621-A595-5BF362970144}" type="parTrans" cxnId="{1B9A1829-4CAC-4AE8-ACF3-9275FC39826F}">
      <dgm:prSet/>
      <dgm:spPr/>
      <dgm:t>
        <a:bodyPr/>
        <a:lstStyle/>
        <a:p>
          <a:endParaRPr lang="en-US"/>
        </a:p>
      </dgm:t>
    </dgm:pt>
    <dgm:pt modelId="{F8FE6B51-2199-4D2E-90DE-A23E6B779156}" type="sibTrans" cxnId="{1B9A1829-4CAC-4AE8-ACF3-9275FC39826F}">
      <dgm:prSet/>
      <dgm:spPr/>
      <dgm:t>
        <a:bodyPr/>
        <a:lstStyle/>
        <a:p>
          <a:endParaRPr lang="en-US"/>
        </a:p>
      </dgm:t>
    </dgm:pt>
    <dgm:pt modelId="{BDB06412-F035-4CFF-ACAD-023EB06C7606}">
      <dgm:prSet/>
      <dgm:spPr/>
      <dgm:t>
        <a:bodyPr/>
        <a:lstStyle/>
        <a:p>
          <a:r>
            <a:rPr lang="en-US" b="1" dirty="0"/>
            <a:t>B’ Lockdown</a:t>
          </a:r>
          <a:endParaRPr lang="en-US" dirty="0"/>
        </a:p>
      </dgm:t>
    </dgm:pt>
    <dgm:pt modelId="{9F07A9A0-811F-4B7B-9045-DA755B9B71CE}" type="parTrans" cxnId="{C990332D-3E27-44E9-B53F-A4FA0C3DE6A5}">
      <dgm:prSet/>
      <dgm:spPr/>
      <dgm:t>
        <a:bodyPr/>
        <a:lstStyle/>
        <a:p>
          <a:endParaRPr lang="en-US"/>
        </a:p>
      </dgm:t>
    </dgm:pt>
    <dgm:pt modelId="{3C1D709E-BA9E-4001-A814-DCCCB524B8AD}" type="sibTrans" cxnId="{C990332D-3E27-44E9-B53F-A4FA0C3DE6A5}">
      <dgm:prSet/>
      <dgm:spPr/>
      <dgm:t>
        <a:bodyPr/>
        <a:lstStyle/>
        <a:p>
          <a:endParaRPr lang="en-US"/>
        </a:p>
      </dgm:t>
    </dgm:pt>
    <dgm:pt modelId="{B7B3ED0D-FD0D-4F81-B773-E62557322ECA}">
      <dgm:prSet custT="1"/>
      <dgm:spPr/>
      <dgm:t>
        <a:bodyPr/>
        <a:lstStyle/>
        <a:p>
          <a:r>
            <a:rPr lang="en-US" sz="2000" dirty="0"/>
            <a:t>Fatigue</a:t>
          </a:r>
        </a:p>
      </dgm:t>
    </dgm:pt>
    <dgm:pt modelId="{35424433-DA1B-4993-ADC5-B21193AD8F8D}" type="parTrans" cxnId="{7674E426-C9FB-4482-B634-4FC169E6B48D}">
      <dgm:prSet/>
      <dgm:spPr/>
      <dgm:t>
        <a:bodyPr/>
        <a:lstStyle/>
        <a:p>
          <a:endParaRPr lang="en-US"/>
        </a:p>
      </dgm:t>
    </dgm:pt>
    <dgm:pt modelId="{C4FF8D44-34D4-4E9E-8565-760A6AD32BD4}" type="sibTrans" cxnId="{7674E426-C9FB-4482-B634-4FC169E6B48D}">
      <dgm:prSet/>
      <dgm:spPr/>
      <dgm:t>
        <a:bodyPr/>
        <a:lstStyle/>
        <a:p>
          <a:endParaRPr lang="en-US"/>
        </a:p>
      </dgm:t>
    </dgm:pt>
    <dgm:pt modelId="{F6E9DBD8-1D2E-4FDC-AB20-99D219B91198}">
      <dgm:prSet custT="1"/>
      <dgm:spPr/>
      <dgm:t>
        <a:bodyPr/>
        <a:lstStyle/>
        <a:p>
          <a:r>
            <a:rPr lang="en-US" sz="1800" b="1" dirty="0"/>
            <a:t>Disappointment</a:t>
          </a:r>
        </a:p>
      </dgm:t>
    </dgm:pt>
    <dgm:pt modelId="{C6690762-51A1-4AA4-BA9D-353C167B814F}" type="parTrans" cxnId="{95CDC7BB-697A-4498-8403-A09D70801066}">
      <dgm:prSet/>
      <dgm:spPr/>
      <dgm:t>
        <a:bodyPr/>
        <a:lstStyle/>
        <a:p>
          <a:endParaRPr lang="en-US"/>
        </a:p>
      </dgm:t>
    </dgm:pt>
    <dgm:pt modelId="{F8A64744-9C67-4ED0-B4CB-8128046FCC63}" type="sibTrans" cxnId="{95CDC7BB-697A-4498-8403-A09D70801066}">
      <dgm:prSet/>
      <dgm:spPr/>
      <dgm:t>
        <a:bodyPr/>
        <a:lstStyle/>
        <a:p>
          <a:endParaRPr lang="en-US"/>
        </a:p>
      </dgm:t>
    </dgm:pt>
    <dgm:pt modelId="{F896B071-BB22-4E11-AF1F-1CB5EC5151D9}">
      <dgm:prSet custT="1"/>
      <dgm:spPr/>
      <dgm:t>
        <a:bodyPr/>
        <a:lstStyle/>
        <a:p>
          <a:r>
            <a:rPr lang="en-US" sz="1400" dirty="0"/>
            <a:t>Fear because the virus is now around us, to acquaintances, to our friends</a:t>
          </a:r>
        </a:p>
      </dgm:t>
    </dgm:pt>
    <dgm:pt modelId="{84CFAFF9-96DE-4D7B-B9D4-0626F3E68866}" type="parTrans" cxnId="{1273B82E-D534-4550-A433-5E407908E54C}">
      <dgm:prSet/>
      <dgm:spPr/>
      <dgm:t>
        <a:bodyPr/>
        <a:lstStyle/>
        <a:p>
          <a:endParaRPr lang="en-US"/>
        </a:p>
      </dgm:t>
    </dgm:pt>
    <dgm:pt modelId="{A19C7308-F82A-4982-98F9-A26DBC13F6A2}" type="sibTrans" cxnId="{1273B82E-D534-4550-A433-5E407908E54C}">
      <dgm:prSet/>
      <dgm:spPr/>
      <dgm:t>
        <a:bodyPr/>
        <a:lstStyle/>
        <a:p>
          <a:endParaRPr lang="en-US"/>
        </a:p>
      </dgm:t>
    </dgm:pt>
    <dgm:pt modelId="{FEC0067C-A753-475B-8B10-3E7A0A527041}">
      <dgm:prSet custT="1"/>
      <dgm:spPr/>
      <dgm:t>
        <a:bodyPr/>
        <a:lstStyle/>
        <a:p>
          <a:r>
            <a:rPr lang="en-US" sz="1800" dirty="0"/>
            <a:t>The upcoming winter does not help at any level</a:t>
          </a:r>
        </a:p>
      </dgm:t>
    </dgm:pt>
    <dgm:pt modelId="{C2DF9F34-E1BF-4F61-9AF1-60692B5C1E97}" type="parTrans" cxnId="{EA6E1A54-FB8E-4289-AD8D-C1E769766B9F}">
      <dgm:prSet/>
      <dgm:spPr/>
      <dgm:t>
        <a:bodyPr/>
        <a:lstStyle/>
        <a:p>
          <a:endParaRPr lang="en-US"/>
        </a:p>
      </dgm:t>
    </dgm:pt>
    <dgm:pt modelId="{145B4461-82CF-4AFD-AB80-897B7E6D71A7}" type="sibTrans" cxnId="{EA6E1A54-FB8E-4289-AD8D-C1E769766B9F}">
      <dgm:prSet/>
      <dgm:spPr/>
      <dgm:t>
        <a:bodyPr/>
        <a:lstStyle/>
        <a:p>
          <a:endParaRPr lang="en-US"/>
        </a:p>
      </dgm:t>
    </dgm:pt>
    <dgm:pt modelId="{94C4BD14-5596-4C48-BD00-AC2A613C5088}">
      <dgm:prSet custT="1"/>
      <dgm:spPr/>
      <dgm:t>
        <a:bodyPr/>
        <a:lstStyle/>
        <a:p>
          <a:r>
            <a:rPr lang="en-US" sz="2000" b="1" dirty="0"/>
            <a:t>Shock</a:t>
          </a:r>
        </a:p>
      </dgm:t>
    </dgm:pt>
    <dgm:pt modelId="{E7D6365E-A431-48D4-BB26-741AC35BFCA2}" type="sibTrans" cxnId="{E7E0F33B-D44B-401B-A8EF-53B4F5544414}">
      <dgm:prSet/>
      <dgm:spPr/>
      <dgm:t>
        <a:bodyPr/>
        <a:lstStyle/>
        <a:p>
          <a:endParaRPr lang="en-US"/>
        </a:p>
      </dgm:t>
    </dgm:pt>
    <dgm:pt modelId="{901D550B-2CBA-4D8D-BB28-10FEF6B95C3D}" type="parTrans" cxnId="{E7E0F33B-D44B-401B-A8EF-53B4F5544414}">
      <dgm:prSet/>
      <dgm:spPr/>
      <dgm:t>
        <a:bodyPr/>
        <a:lstStyle/>
        <a:p>
          <a:endParaRPr lang="en-US"/>
        </a:p>
      </dgm:t>
    </dgm:pt>
    <dgm:pt modelId="{AFB165EA-D0BE-427A-8001-F0F2CEF2F09F}">
      <dgm:prSet custT="1"/>
      <dgm:spPr/>
      <dgm:t>
        <a:bodyPr/>
        <a:lstStyle/>
        <a:p>
          <a:r>
            <a:rPr lang="en-US" sz="2000" dirty="0"/>
            <a:t>We achieved a lot</a:t>
          </a:r>
        </a:p>
      </dgm:t>
    </dgm:pt>
    <dgm:pt modelId="{750B452A-EA67-4EEC-89BB-7F61217FB7A0}" type="sibTrans" cxnId="{D64A776A-0B6E-4703-912E-F6237BF145AC}">
      <dgm:prSet/>
      <dgm:spPr/>
      <dgm:t>
        <a:bodyPr/>
        <a:lstStyle/>
        <a:p>
          <a:endParaRPr lang="en-US"/>
        </a:p>
      </dgm:t>
    </dgm:pt>
    <dgm:pt modelId="{EC334AB9-A1C3-45E4-B6FE-4502CEA1FBA4}" type="parTrans" cxnId="{D64A776A-0B6E-4703-912E-F6237BF145AC}">
      <dgm:prSet/>
      <dgm:spPr/>
      <dgm:t>
        <a:bodyPr/>
        <a:lstStyle/>
        <a:p>
          <a:endParaRPr lang="en-US"/>
        </a:p>
      </dgm:t>
    </dgm:pt>
    <dgm:pt modelId="{18EEC36D-B8CB-4C4D-B7EB-153AF2A58E95}">
      <dgm:prSet custT="1"/>
      <dgm:spPr/>
      <dgm:t>
        <a:bodyPr/>
        <a:lstStyle/>
        <a:p>
          <a:r>
            <a:rPr lang="en-US" sz="2000" dirty="0"/>
            <a:t>Mental burden</a:t>
          </a:r>
        </a:p>
      </dgm:t>
    </dgm:pt>
    <dgm:pt modelId="{5A99C97E-8455-404F-9EA1-03425223C79C}" type="sibTrans" cxnId="{D87405E2-5953-4C70-AE27-95E5785B8B44}">
      <dgm:prSet/>
      <dgm:spPr/>
      <dgm:t>
        <a:bodyPr/>
        <a:lstStyle/>
        <a:p>
          <a:endParaRPr lang="en-US"/>
        </a:p>
      </dgm:t>
    </dgm:pt>
    <dgm:pt modelId="{7616053F-087E-44E1-B6F0-DF960ADCA04A}" type="parTrans" cxnId="{D87405E2-5953-4C70-AE27-95E5785B8B44}">
      <dgm:prSet/>
      <dgm:spPr/>
      <dgm:t>
        <a:bodyPr/>
        <a:lstStyle/>
        <a:p>
          <a:endParaRPr lang="en-US"/>
        </a:p>
      </dgm:t>
    </dgm:pt>
    <dgm:pt modelId="{F6FE0F39-49A8-4111-8A2C-51818203D33C}">
      <dgm:prSet custT="1"/>
      <dgm:spPr/>
      <dgm:t>
        <a:bodyPr/>
        <a:lstStyle/>
        <a:p>
          <a:r>
            <a:rPr lang="en-US" sz="2000" dirty="0"/>
            <a:t>We avoided even more</a:t>
          </a:r>
        </a:p>
      </dgm:t>
    </dgm:pt>
    <dgm:pt modelId="{B365AF94-A200-4956-9DF6-C37D10B5609E}" type="parTrans" cxnId="{3A3FB28D-6BEE-40A1-BD3E-419810148DA0}">
      <dgm:prSet/>
      <dgm:spPr/>
      <dgm:t>
        <a:bodyPr/>
        <a:lstStyle/>
        <a:p>
          <a:endParaRPr lang="en-US"/>
        </a:p>
      </dgm:t>
    </dgm:pt>
    <dgm:pt modelId="{FEB122A1-C50E-44B5-9EA1-7338C1FF8D7E}" type="sibTrans" cxnId="{3A3FB28D-6BEE-40A1-BD3E-419810148DA0}">
      <dgm:prSet/>
      <dgm:spPr/>
      <dgm:t>
        <a:bodyPr/>
        <a:lstStyle/>
        <a:p>
          <a:endParaRPr lang="en-US"/>
        </a:p>
      </dgm:t>
    </dgm:pt>
    <dgm:pt modelId="{FFFBF7E6-6FF6-40C1-974D-CE0E4F1BBA21}" type="pres">
      <dgm:prSet presAssocID="{FD9972FA-798B-4CFA-8637-F1ACD0ECE0C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2F490B56-005D-4BC7-ABB2-8C667544003F}" type="pres">
      <dgm:prSet presAssocID="{4F538396-F7F4-4499-98BC-0AB77CCC2EDA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6F72418-A663-4340-B757-93F55A123938}" type="pres">
      <dgm:prSet presAssocID="{6856F9C2-6A1C-4428-A089-F703F1CF3DEC}" presName="sibTrans" presStyleCnt="0"/>
      <dgm:spPr/>
    </dgm:pt>
    <dgm:pt modelId="{DCD547F8-B8C8-47F5-AB36-367B4DC1DB06}" type="pres">
      <dgm:prSet presAssocID="{94C4BD14-5596-4C48-BD00-AC2A613C5088}" presName="node" presStyleLbl="node1" presStyleIdx="1" presStyleCnt="12" custLinFactNeighborX="1315" custLinFactNeighborY="109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CB43398-21DC-40AD-A348-9A2EC69787B4}" type="pres">
      <dgm:prSet presAssocID="{E7D6365E-A431-48D4-BB26-741AC35BFCA2}" presName="sibTrans" presStyleCnt="0"/>
      <dgm:spPr/>
    </dgm:pt>
    <dgm:pt modelId="{3AE4136E-D687-4E53-9720-5E99BD805BA4}" type="pres">
      <dgm:prSet presAssocID="{7E65F8AF-FDE4-4CB9-80C8-752EB9410FC1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435A548-8723-4AFC-AAE3-4CD0824EF406}" type="pres">
      <dgm:prSet presAssocID="{02E3ACEE-2A06-4F2B-9341-688E64573369}" presName="sibTrans" presStyleCnt="0"/>
      <dgm:spPr/>
    </dgm:pt>
    <dgm:pt modelId="{3E12E0A1-1DB4-43E0-8D5F-B0D6C92174C1}" type="pres">
      <dgm:prSet presAssocID="{D1202BDA-65BD-41C7-98AE-E5D1C57D9A7D}" presName="node" presStyleLbl="node1" presStyleIdx="3" presStyleCnt="12" custLinFactNeighborX="65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11BE740-D7DD-41E8-9521-68B79FA0C095}" type="pres">
      <dgm:prSet presAssocID="{F8FE6B51-2199-4D2E-90DE-A23E6B779156}" presName="sibTrans" presStyleCnt="0"/>
      <dgm:spPr/>
    </dgm:pt>
    <dgm:pt modelId="{747595A7-85BB-4A6A-AAEE-7B0FA9CCDF12}" type="pres">
      <dgm:prSet presAssocID="{AFB165EA-D0BE-427A-8001-F0F2CEF2F09F}" presName="node" presStyleLbl="node1" presStyleIdx="4" presStyleCnt="12" custLinFactNeighborX="1091" custLinFactNeighborY="-219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F26D28B-7995-4D4B-AFB8-BB591D01CF85}" type="pres">
      <dgm:prSet presAssocID="{750B452A-EA67-4EEC-89BB-7F61217FB7A0}" presName="sibTrans" presStyleCnt="0"/>
      <dgm:spPr/>
    </dgm:pt>
    <dgm:pt modelId="{A5DF9797-BB65-4D0D-B4B4-E53B4E9F94AA}" type="pres">
      <dgm:prSet presAssocID="{F6FE0F39-49A8-4111-8A2C-51818203D33C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4FCF5EC-4E3E-4343-9266-29BEAD5E3970}" type="pres">
      <dgm:prSet presAssocID="{FEB122A1-C50E-44B5-9EA1-7338C1FF8D7E}" presName="sibTrans" presStyleCnt="0"/>
      <dgm:spPr/>
    </dgm:pt>
    <dgm:pt modelId="{9EB14BB4-1E1D-4723-9F2E-9355D8F31A6E}" type="pres">
      <dgm:prSet presAssocID="{BDB06412-F035-4CFF-ACAD-023EB06C7606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E38A32D-F8E0-439B-87D0-FF04CBF62B1C}" type="pres">
      <dgm:prSet presAssocID="{3C1D709E-BA9E-4001-A814-DCCCB524B8AD}" presName="sibTrans" presStyleCnt="0"/>
      <dgm:spPr/>
    </dgm:pt>
    <dgm:pt modelId="{A7259985-298D-4264-89C8-48CBEFFABBC2}" type="pres">
      <dgm:prSet presAssocID="{B7B3ED0D-FD0D-4F81-B773-E62557322ECA}" presName="node" presStyleLbl="node1" presStyleIdx="7" presStyleCnt="12" custLinFactNeighborX="-2630" custLinFactNeighborY="-328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F52648D-2C38-48DF-A238-4D577D54BBE9}" type="pres">
      <dgm:prSet presAssocID="{C4FF8D44-34D4-4E9E-8565-760A6AD32BD4}" presName="sibTrans" presStyleCnt="0"/>
      <dgm:spPr/>
    </dgm:pt>
    <dgm:pt modelId="{A62042FE-75B0-4C06-A79D-2673014EDD86}" type="pres">
      <dgm:prSet presAssocID="{F6E9DBD8-1D2E-4FDC-AB20-99D219B91198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6D468EF-8D8A-4B92-A538-CC26ECF01AC5}" type="pres">
      <dgm:prSet presAssocID="{F8A64744-9C67-4ED0-B4CB-8128046FCC63}" presName="sibTrans" presStyleCnt="0"/>
      <dgm:spPr/>
    </dgm:pt>
    <dgm:pt modelId="{BFE8D621-F9DC-4FA0-8E11-738A6274D4EA}" type="pres">
      <dgm:prSet presAssocID="{F896B071-BB22-4E11-AF1F-1CB5EC5151D9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79094A5-13E9-4429-B8CE-BC4ACF68049E}" type="pres">
      <dgm:prSet presAssocID="{A19C7308-F82A-4982-98F9-A26DBC13F6A2}" presName="sibTrans" presStyleCnt="0"/>
      <dgm:spPr/>
    </dgm:pt>
    <dgm:pt modelId="{2AC73ABF-D70A-447F-8EEE-FA3128594447}" type="pres">
      <dgm:prSet presAssocID="{18EEC36D-B8CB-4C4D-B7EB-153AF2A58E95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65ECEAB-B64E-4535-9801-41F629773FCA}" type="pres">
      <dgm:prSet presAssocID="{5A99C97E-8455-404F-9EA1-03425223C79C}" presName="sibTrans" presStyleCnt="0"/>
      <dgm:spPr/>
    </dgm:pt>
    <dgm:pt modelId="{2C28BBC2-1018-480E-8964-383E0CBA1297}" type="pres">
      <dgm:prSet presAssocID="{FEC0067C-A753-475B-8B10-3E7A0A527041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CAB45CC0-0027-45F4-AF2E-18343CE604C0}" type="presOf" srcId="{FD9972FA-798B-4CFA-8637-F1ACD0ECE0C5}" destId="{FFFBF7E6-6FF6-40C1-974D-CE0E4F1BBA21}" srcOrd="0" destOrd="0" presId="urn:microsoft.com/office/officeart/2005/8/layout/default"/>
    <dgm:cxn modelId="{2E48F284-C9AD-4445-9CD7-22726183C9DA}" type="presOf" srcId="{B7B3ED0D-FD0D-4F81-B773-E62557322ECA}" destId="{A7259985-298D-4264-89C8-48CBEFFABBC2}" srcOrd="0" destOrd="0" presId="urn:microsoft.com/office/officeart/2005/8/layout/default"/>
    <dgm:cxn modelId="{2587FCFC-0A71-4D1C-AB12-D3FFFAE986C6}" type="presOf" srcId="{BDB06412-F035-4CFF-ACAD-023EB06C7606}" destId="{9EB14BB4-1E1D-4723-9F2E-9355D8F31A6E}" srcOrd="0" destOrd="0" presId="urn:microsoft.com/office/officeart/2005/8/layout/default"/>
    <dgm:cxn modelId="{FD7568B4-7889-4636-98B9-008C92A100EA}" type="presOf" srcId="{D1202BDA-65BD-41C7-98AE-E5D1C57D9A7D}" destId="{3E12E0A1-1DB4-43E0-8D5F-B0D6C92174C1}" srcOrd="0" destOrd="0" presId="urn:microsoft.com/office/officeart/2005/8/layout/default"/>
    <dgm:cxn modelId="{F38C84C7-C585-458B-82E4-602018A849C7}" type="presOf" srcId="{94C4BD14-5596-4C48-BD00-AC2A613C5088}" destId="{DCD547F8-B8C8-47F5-AB36-367B4DC1DB06}" srcOrd="0" destOrd="0" presId="urn:microsoft.com/office/officeart/2005/8/layout/default"/>
    <dgm:cxn modelId="{E7E0F33B-D44B-401B-A8EF-53B4F5544414}" srcId="{FD9972FA-798B-4CFA-8637-F1ACD0ECE0C5}" destId="{94C4BD14-5596-4C48-BD00-AC2A613C5088}" srcOrd="1" destOrd="0" parTransId="{901D550B-2CBA-4D8D-BB28-10FEF6B95C3D}" sibTransId="{E7D6365E-A431-48D4-BB26-741AC35BFCA2}"/>
    <dgm:cxn modelId="{31ACEDA9-6D7D-498E-A123-C8929200E00E}" type="presOf" srcId="{18EEC36D-B8CB-4C4D-B7EB-153AF2A58E95}" destId="{2AC73ABF-D70A-447F-8EEE-FA3128594447}" srcOrd="0" destOrd="0" presId="urn:microsoft.com/office/officeart/2005/8/layout/default"/>
    <dgm:cxn modelId="{B579C786-6701-4DFC-9C0B-721D1D36B9BD}" type="presOf" srcId="{7E65F8AF-FDE4-4CB9-80C8-752EB9410FC1}" destId="{3AE4136E-D687-4E53-9720-5E99BD805BA4}" srcOrd="0" destOrd="0" presId="urn:microsoft.com/office/officeart/2005/8/layout/default"/>
    <dgm:cxn modelId="{E9833B83-4C9A-455F-B9AD-AABBE652353A}" type="presOf" srcId="{F6FE0F39-49A8-4111-8A2C-51818203D33C}" destId="{A5DF9797-BB65-4D0D-B4B4-E53B4E9F94AA}" srcOrd="0" destOrd="0" presId="urn:microsoft.com/office/officeart/2005/8/layout/default"/>
    <dgm:cxn modelId="{D64A776A-0B6E-4703-912E-F6237BF145AC}" srcId="{FD9972FA-798B-4CFA-8637-F1ACD0ECE0C5}" destId="{AFB165EA-D0BE-427A-8001-F0F2CEF2F09F}" srcOrd="4" destOrd="0" parTransId="{EC334AB9-A1C3-45E4-B6FE-4502CEA1FBA4}" sibTransId="{750B452A-EA67-4EEC-89BB-7F61217FB7A0}"/>
    <dgm:cxn modelId="{95CDC7BB-697A-4498-8403-A09D70801066}" srcId="{FD9972FA-798B-4CFA-8637-F1ACD0ECE0C5}" destId="{F6E9DBD8-1D2E-4FDC-AB20-99D219B91198}" srcOrd="8" destOrd="0" parTransId="{C6690762-51A1-4AA4-BA9D-353C167B814F}" sibTransId="{F8A64744-9C67-4ED0-B4CB-8128046FCC63}"/>
    <dgm:cxn modelId="{69E9159D-8F8C-4F45-BED7-82C9B4C4DEDD}" type="presOf" srcId="{F896B071-BB22-4E11-AF1F-1CB5EC5151D9}" destId="{BFE8D621-F9DC-4FA0-8E11-738A6274D4EA}" srcOrd="0" destOrd="0" presId="urn:microsoft.com/office/officeart/2005/8/layout/default"/>
    <dgm:cxn modelId="{AA1FDAA6-957D-4546-ADF1-213B2E1044E0}" type="presOf" srcId="{FEC0067C-A753-475B-8B10-3E7A0A527041}" destId="{2C28BBC2-1018-480E-8964-383E0CBA1297}" srcOrd="0" destOrd="0" presId="urn:microsoft.com/office/officeart/2005/8/layout/default"/>
    <dgm:cxn modelId="{D87405E2-5953-4C70-AE27-95E5785B8B44}" srcId="{FD9972FA-798B-4CFA-8637-F1ACD0ECE0C5}" destId="{18EEC36D-B8CB-4C4D-B7EB-153AF2A58E95}" srcOrd="10" destOrd="0" parTransId="{7616053F-087E-44E1-B6F0-DF960ADCA04A}" sibTransId="{5A99C97E-8455-404F-9EA1-03425223C79C}"/>
    <dgm:cxn modelId="{D4731B11-25AF-4510-872F-62A4DEBC3B00}" srcId="{FD9972FA-798B-4CFA-8637-F1ACD0ECE0C5}" destId="{7E65F8AF-FDE4-4CB9-80C8-752EB9410FC1}" srcOrd="2" destOrd="0" parTransId="{015F62D1-2359-48DD-889E-6554F03E9C5D}" sibTransId="{02E3ACEE-2A06-4F2B-9341-688E64573369}"/>
    <dgm:cxn modelId="{1273B82E-D534-4550-A433-5E407908E54C}" srcId="{FD9972FA-798B-4CFA-8637-F1ACD0ECE0C5}" destId="{F896B071-BB22-4E11-AF1F-1CB5EC5151D9}" srcOrd="9" destOrd="0" parTransId="{84CFAFF9-96DE-4D7B-B9D4-0626F3E68866}" sibTransId="{A19C7308-F82A-4982-98F9-A26DBC13F6A2}"/>
    <dgm:cxn modelId="{1B9A1829-4CAC-4AE8-ACF3-9275FC39826F}" srcId="{FD9972FA-798B-4CFA-8637-F1ACD0ECE0C5}" destId="{D1202BDA-65BD-41C7-98AE-E5D1C57D9A7D}" srcOrd="3" destOrd="0" parTransId="{6A754EF8-70F2-4621-A595-5BF362970144}" sibTransId="{F8FE6B51-2199-4D2E-90DE-A23E6B779156}"/>
    <dgm:cxn modelId="{EA6E1A54-FB8E-4289-AD8D-C1E769766B9F}" srcId="{FD9972FA-798B-4CFA-8637-F1ACD0ECE0C5}" destId="{FEC0067C-A753-475B-8B10-3E7A0A527041}" srcOrd="11" destOrd="0" parTransId="{C2DF9F34-E1BF-4F61-9AF1-60692B5C1E97}" sibTransId="{145B4461-82CF-4AFD-AB80-897B7E6D71A7}"/>
    <dgm:cxn modelId="{87CE1F00-C981-4B8C-B81E-4DF07F2E46B1}" type="presOf" srcId="{F6E9DBD8-1D2E-4FDC-AB20-99D219B91198}" destId="{A62042FE-75B0-4C06-A79D-2673014EDD86}" srcOrd="0" destOrd="0" presId="urn:microsoft.com/office/officeart/2005/8/layout/default"/>
    <dgm:cxn modelId="{15AB58DE-0B30-41EC-923D-A5F01543F2A2}" srcId="{FD9972FA-798B-4CFA-8637-F1ACD0ECE0C5}" destId="{4F538396-F7F4-4499-98BC-0AB77CCC2EDA}" srcOrd="0" destOrd="0" parTransId="{517422F7-D571-4BBB-8021-3FA2C1E903A0}" sibTransId="{6856F9C2-6A1C-4428-A089-F703F1CF3DEC}"/>
    <dgm:cxn modelId="{C990332D-3E27-44E9-B53F-A4FA0C3DE6A5}" srcId="{FD9972FA-798B-4CFA-8637-F1ACD0ECE0C5}" destId="{BDB06412-F035-4CFF-ACAD-023EB06C7606}" srcOrd="6" destOrd="0" parTransId="{9F07A9A0-811F-4B7B-9045-DA755B9B71CE}" sibTransId="{3C1D709E-BA9E-4001-A814-DCCCB524B8AD}"/>
    <dgm:cxn modelId="{29D7269D-12D3-461D-8056-B884092725E7}" type="presOf" srcId="{4F538396-F7F4-4499-98BC-0AB77CCC2EDA}" destId="{2F490B56-005D-4BC7-ABB2-8C667544003F}" srcOrd="0" destOrd="0" presId="urn:microsoft.com/office/officeart/2005/8/layout/default"/>
    <dgm:cxn modelId="{3A3FB28D-6BEE-40A1-BD3E-419810148DA0}" srcId="{FD9972FA-798B-4CFA-8637-F1ACD0ECE0C5}" destId="{F6FE0F39-49A8-4111-8A2C-51818203D33C}" srcOrd="5" destOrd="0" parTransId="{B365AF94-A200-4956-9DF6-C37D10B5609E}" sibTransId="{FEB122A1-C50E-44B5-9EA1-7338C1FF8D7E}"/>
    <dgm:cxn modelId="{7A76366A-0750-4F23-AD0D-A67C26ECFEB0}" type="presOf" srcId="{AFB165EA-D0BE-427A-8001-F0F2CEF2F09F}" destId="{747595A7-85BB-4A6A-AAEE-7B0FA9CCDF12}" srcOrd="0" destOrd="0" presId="urn:microsoft.com/office/officeart/2005/8/layout/default"/>
    <dgm:cxn modelId="{7674E426-C9FB-4482-B634-4FC169E6B48D}" srcId="{FD9972FA-798B-4CFA-8637-F1ACD0ECE0C5}" destId="{B7B3ED0D-FD0D-4F81-B773-E62557322ECA}" srcOrd="7" destOrd="0" parTransId="{35424433-DA1B-4993-ADC5-B21193AD8F8D}" sibTransId="{C4FF8D44-34D4-4E9E-8565-760A6AD32BD4}"/>
    <dgm:cxn modelId="{508DA576-2F23-4E27-BEA2-618B359E03D7}" type="presParOf" srcId="{FFFBF7E6-6FF6-40C1-974D-CE0E4F1BBA21}" destId="{2F490B56-005D-4BC7-ABB2-8C667544003F}" srcOrd="0" destOrd="0" presId="urn:microsoft.com/office/officeart/2005/8/layout/default"/>
    <dgm:cxn modelId="{B13F3A27-FA55-4F9C-AC0A-11E841FDF663}" type="presParOf" srcId="{FFFBF7E6-6FF6-40C1-974D-CE0E4F1BBA21}" destId="{66F72418-A663-4340-B757-93F55A123938}" srcOrd="1" destOrd="0" presId="urn:microsoft.com/office/officeart/2005/8/layout/default"/>
    <dgm:cxn modelId="{17252E3F-C84B-4FF6-9D88-45F742653DF9}" type="presParOf" srcId="{FFFBF7E6-6FF6-40C1-974D-CE0E4F1BBA21}" destId="{DCD547F8-B8C8-47F5-AB36-367B4DC1DB06}" srcOrd="2" destOrd="0" presId="urn:microsoft.com/office/officeart/2005/8/layout/default"/>
    <dgm:cxn modelId="{82E1CC43-45C5-4A2D-B2E4-619DC7CDE5E8}" type="presParOf" srcId="{FFFBF7E6-6FF6-40C1-974D-CE0E4F1BBA21}" destId="{9CB43398-21DC-40AD-A348-9A2EC69787B4}" srcOrd="3" destOrd="0" presId="urn:microsoft.com/office/officeart/2005/8/layout/default"/>
    <dgm:cxn modelId="{C91A0B08-0A41-4372-B2A3-BB1E6843AF24}" type="presParOf" srcId="{FFFBF7E6-6FF6-40C1-974D-CE0E4F1BBA21}" destId="{3AE4136E-D687-4E53-9720-5E99BD805BA4}" srcOrd="4" destOrd="0" presId="urn:microsoft.com/office/officeart/2005/8/layout/default"/>
    <dgm:cxn modelId="{60AFB162-B084-43DD-973B-7C0B21C67DA4}" type="presParOf" srcId="{FFFBF7E6-6FF6-40C1-974D-CE0E4F1BBA21}" destId="{B435A548-8723-4AFC-AAE3-4CD0824EF406}" srcOrd="5" destOrd="0" presId="urn:microsoft.com/office/officeart/2005/8/layout/default"/>
    <dgm:cxn modelId="{1E47F32E-A29F-4883-8A9F-51DBE53BFF3A}" type="presParOf" srcId="{FFFBF7E6-6FF6-40C1-974D-CE0E4F1BBA21}" destId="{3E12E0A1-1DB4-43E0-8D5F-B0D6C92174C1}" srcOrd="6" destOrd="0" presId="urn:microsoft.com/office/officeart/2005/8/layout/default"/>
    <dgm:cxn modelId="{35B10669-9043-4030-93E3-1F9BE4C3E7B2}" type="presParOf" srcId="{FFFBF7E6-6FF6-40C1-974D-CE0E4F1BBA21}" destId="{F11BE740-D7DD-41E8-9521-68B79FA0C095}" srcOrd="7" destOrd="0" presId="urn:microsoft.com/office/officeart/2005/8/layout/default"/>
    <dgm:cxn modelId="{3E5FE7A1-A356-4D79-B346-230768680641}" type="presParOf" srcId="{FFFBF7E6-6FF6-40C1-974D-CE0E4F1BBA21}" destId="{747595A7-85BB-4A6A-AAEE-7B0FA9CCDF12}" srcOrd="8" destOrd="0" presId="urn:microsoft.com/office/officeart/2005/8/layout/default"/>
    <dgm:cxn modelId="{F97F415B-902C-45A9-89D7-430DDEAB5AA0}" type="presParOf" srcId="{FFFBF7E6-6FF6-40C1-974D-CE0E4F1BBA21}" destId="{CF26D28B-7995-4D4B-AFB8-BB591D01CF85}" srcOrd="9" destOrd="0" presId="urn:microsoft.com/office/officeart/2005/8/layout/default"/>
    <dgm:cxn modelId="{AE11180D-98D3-496B-A3B8-4026496EA1F6}" type="presParOf" srcId="{FFFBF7E6-6FF6-40C1-974D-CE0E4F1BBA21}" destId="{A5DF9797-BB65-4D0D-B4B4-E53B4E9F94AA}" srcOrd="10" destOrd="0" presId="urn:microsoft.com/office/officeart/2005/8/layout/default"/>
    <dgm:cxn modelId="{37944BD4-30E5-447F-A1E3-6F6DC9E69007}" type="presParOf" srcId="{FFFBF7E6-6FF6-40C1-974D-CE0E4F1BBA21}" destId="{F4FCF5EC-4E3E-4343-9266-29BEAD5E3970}" srcOrd="11" destOrd="0" presId="urn:microsoft.com/office/officeart/2005/8/layout/default"/>
    <dgm:cxn modelId="{5F053FD8-4868-4F7F-BB51-F75F052827E2}" type="presParOf" srcId="{FFFBF7E6-6FF6-40C1-974D-CE0E4F1BBA21}" destId="{9EB14BB4-1E1D-4723-9F2E-9355D8F31A6E}" srcOrd="12" destOrd="0" presId="urn:microsoft.com/office/officeart/2005/8/layout/default"/>
    <dgm:cxn modelId="{8C542537-FF02-4A09-B45A-C1380A0B2BCC}" type="presParOf" srcId="{FFFBF7E6-6FF6-40C1-974D-CE0E4F1BBA21}" destId="{2E38A32D-F8E0-439B-87D0-FF04CBF62B1C}" srcOrd="13" destOrd="0" presId="urn:microsoft.com/office/officeart/2005/8/layout/default"/>
    <dgm:cxn modelId="{6354FDE7-2CB4-4321-B68A-1516DF478FBA}" type="presParOf" srcId="{FFFBF7E6-6FF6-40C1-974D-CE0E4F1BBA21}" destId="{A7259985-298D-4264-89C8-48CBEFFABBC2}" srcOrd="14" destOrd="0" presId="urn:microsoft.com/office/officeart/2005/8/layout/default"/>
    <dgm:cxn modelId="{29D31F5E-EBAA-4F19-9A77-E7AE1E3324CF}" type="presParOf" srcId="{FFFBF7E6-6FF6-40C1-974D-CE0E4F1BBA21}" destId="{DF52648D-2C38-48DF-A238-4D577D54BBE9}" srcOrd="15" destOrd="0" presId="urn:microsoft.com/office/officeart/2005/8/layout/default"/>
    <dgm:cxn modelId="{FDA732B3-4288-432A-87DB-6BE78DBD7DAB}" type="presParOf" srcId="{FFFBF7E6-6FF6-40C1-974D-CE0E4F1BBA21}" destId="{A62042FE-75B0-4C06-A79D-2673014EDD86}" srcOrd="16" destOrd="0" presId="urn:microsoft.com/office/officeart/2005/8/layout/default"/>
    <dgm:cxn modelId="{C859B97F-B655-4616-9AF9-4637F4D9B460}" type="presParOf" srcId="{FFFBF7E6-6FF6-40C1-974D-CE0E4F1BBA21}" destId="{46D468EF-8D8A-4B92-A538-CC26ECF01AC5}" srcOrd="17" destOrd="0" presId="urn:microsoft.com/office/officeart/2005/8/layout/default"/>
    <dgm:cxn modelId="{90BF4844-04AE-4E3E-AC25-36EDA5C4BE47}" type="presParOf" srcId="{FFFBF7E6-6FF6-40C1-974D-CE0E4F1BBA21}" destId="{BFE8D621-F9DC-4FA0-8E11-738A6274D4EA}" srcOrd="18" destOrd="0" presId="urn:microsoft.com/office/officeart/2005/8/layout/default"/>
    <dgm:cxn modelId="{06CDE6C3-E651-49B8-BF53-59B2104DB038}" type="presParOf" srcId="{FFFBF7E6-6FF6-40C1-974D-CE0E4F1BBA21}" destId="{079094A5-13E9-4429-B8CE-BC4ACF68049E}" srcOrd="19" destOrd="0" presId="urn:microsoft.com/office/officeart/2005/8/layout/default"/>
    <dgm:cxn modelId="{8B0BF05E-7B2E-4A1B-AF38-A3E6640C67F7}" type="presParOf" srcId="{FFFBF7E6-6FF6-40C1-974D-CE0E4F1BBA21}" destId="{2AC73ABF-D70A-447F-8EEE-FA3128594447}" srcOrd="20" destOrd="0" presId="urn:microsoft.com/office/officeart/2005/8/layout/default"/>
    <dgm:cxn modelId="{663BB584-826F-438D-AB4C-18CDBF2DF3CD}" type="presParOf" srcId="{FFFBF7E6-6FF6-40C1-974D-CE0E4F1BBA21}" destId="{965ECEAB-B64E-4535-9801-41F629773FCA}" srcOrd="21" destOrd="0" presId="urn:microsoft.com/office/officeart/2005/8/layout/default"/>
    <dgm:cxn modelId="{C534F85A-F2FD-4D33-A143-11646B0A5088}" type="presParOf" srcId="{FFFBF7E6-6FF6-40C1-974D-CE0E4F1BBA21}" destId="{2C28BBC2-1018-480E-8964-383E0CBA1297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90B56-005D-4BC7-ABB2-8C667544003F}">
      <dsp:nvSpPr>
        <dsp:cNvPr id="0" name=""/>
        <dsp:cNvSpPr/>
      </dsp:nvSpPr>
      <dsp:spPr>
        <a:xfrm>
          <a:off x="0" y="264543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/>
            <a:t>A’ Lockdown</a:t>
          </a:r>
          <a:endParaRPr lang="en-US" sz="2400" kern="1200"/>
        </a:p>
      </dsp:txBody>
      <dsp:txXfrm>
        <a:off x="0" y="264543"/>
        <a:ext cx="1806213" cy="1083728"/>
      </dsp:txXfrm>
    </dsp:sp>
    <dsp:sp modelId="{DCD547F8-B8C8-47F5-AB36-367B4DC1DB06}">
      <dsp:nvSpPr>
        <dsp:cNvPr id="0" name=""/>
        <dsp:cNvSpPr/>
      </dsp:nvSpPr>
      <dsp:spPr>
        <a:xfrm>
          <a:off x="2010586" y="276421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1096845"/>
                <a:satOff val="-5457"/>
                <a:lumOff val="-36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1096845"/>
                <a:satOff val="-5457"/>
                <a:lumOff val="-36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1096845"/>
                <a:satOff val="-5457"/>
                <a:lumOff val="-36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Shock</a:t>
          </a:r>
        </a:p>
      </dsp:txBody>
      <dsp:txXfrm>
        <a:off x="2010586" y="276421"/>
        <a:ext cx="1806213" cy="1083728"/>
      </dsp:txXfrm>
    </dsp:sp>
    <dsp:sp modelId="{3AE4136E-D687-4E53-9720-5E99BD805BA4}">
      <dsp:nvSpPr>
        <dsp:cNvPr id="0" name=""/>
        <dsp:cNvSpPr/>
      </dsp:nvSpPr>
      <dsp:spPr>
        <a:xfrm>
          <a:off x="3973669" y="264543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2193691"/>
                <a:satOff val="-10915"/>
                <a:lumOff val="-737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2193691"/>
                <a:satOff val="-10915"/>
                <a:lumOff val="-737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2193691"/>
                <a:satOff val="-10915"/>
                <a:lumOff val="-737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Fear</a:t>
          </a:r>
        </a:p>
      </dsp:txBody>
      <dsp:txXfrm>
        <a:off x="3973669" y="264543"/>
        <a:ext cx="1806213" cy="1083728"/>
      </dsp:txXfrm>
    </dsp:sp>
    <dsp:sp modelId="{3E12E0A1-1DB4-43E0-8D5F-B0D6C92174C1}">
      <dsp:nvSpPr>
        <dsp:cNvPr id="0" name=""/>
        <dsp:cNvSpPr/>
      </dsp:nvSpPr>
      <dsp:spPr>
        <a:xfrm>
          <a:off x="11866" y="1528893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3290536"/>
                <a:satOff val="-16372"/>
                <a:lumOff val="-1106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3290536"/>
                <a:satOff val="-16372"/>
                <a:lumOff val="-1106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3290536"/>
                <a:satOff val="-16372"/>
                <a:lumOff val="-1106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Reverent adherence to measures</a:t>
          </a:r>
        </a:p>
      </dsp:txBody>
      <dsp:txXfrm>
        <a:off x="11866" y="1528893"/>
        <a:ext cx="1806213" cy="1083728"/>
      </dsp:txXfrm>
    </dsp:sp>
    <dsp:sp modelId="{747595A7-85BB-4A6A-AAEE-7B0FA9CCDF12}">
      <dsp:nvSpPr>
        <dsp:cNvPr id="0" name=""/>
        <dsp:cNvSpPr/>
      </dsp:nvSpPr>
      <dsp:spPr>
        <a:xfrm>
          <a:off x="2006540" y="1505137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4387382"/>
                <a:satOff val="-21830"/>
                <a:lumOff val="-147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4387382"/>
                <a:satOff val="-21830"/>
                <a:lumOff val="-147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4387382"/>
                <a:satOff val="-21830"/>
                <a:lumOff val="-147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We achieved a lot</a:t>
          </a:r>
        </a:p>
      </dsp:txBody>
      <dsp:txXfrm>
        <a:off x="2006540" y="1505137"/>
        <a:ext cx="1806213" cy="1083728"/>
      </dsp:txXfrm>
    </dsp:sp>
    <dsp:sp modelId="{A5DF9797-BB65-4D0D-B4B4-E53B4E9F94AA}">
      <dsp:nvSpPr>
        <dsp:cNvPr id="0" name=""/>
        <dsp:cNvSpPr/>
      </dsp:nvSpPr>
      <dsp:spPr>
        <a:xfrm>
          <a:off x="3973669" y="1528893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5484228"/>
                <a:satOff val="-27287"/>
                <a:lumOff val="-1844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5484228"/>
                <a:satOff val="-27287"/>
                <a:lumOff val="-1844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5484228"/>
                <a:satOff val="-27287"/>
                <a:lumOff val="-1844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We avoided even more</a:t>
          </a:r>
        </a:p>
      </dsp:txBody>
      <dsp:txXfrm>
        <a:off x="3973669" y="1528893"/>
        <a:ext cx="1806213" cy="1083728"/>
      </dsp:txXfrm>
    </dsp:sp>
    <dsp:sp modelId="{9EB14BB4-1E1D-4723-9F2E-9355D8F31A6E}">
      <dsp:nvSpPr>
        <dsp:cNvPr id="0" name=""/>
        <dsp:cNvSpPr/>
      </dsp:nvSpPr>
      <dsp:spPr>
        <a:xfrm>
          <a:off x="0" y="2793242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6581073"/>
                <a:satOff val="-32745"/>
                <a:lumOff val="-221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6581073"/>
                <a:satOff val="-32745"/>
                <a:lumOff val="-221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6581073"/>
                <a:satOff val="-32745"/>
                <a:lumOff val="-221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B’ Lockdown</a:t>
          </a:r>
          <a:endParaRPr lang="en-US" sz="2400" kern="1200" dirty="0"/>
        </a:p>
      </dsp:txBody>
      <dsp:txXfrm>
        <a:off x="0" y="2793242"/>
        <a:ext cx="1806213" cy="1083728"/>
      </dsp:txXfrm>
    </dsp:sp>
    <dsp:sp modelId="{A7259985-298D-4264-89C8-48CBEFFABBC2}">
      <dsp:nvSpPr>
        <dsp:cNvPr id="0" name=""/>
        <dsp:cNvSpPr/>
      </dsp:nvSpPr>
      <dsp:spPr>
        <a:xfrm>
          <a:off x="1939331" y="2757620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7677918"/>
                <a:satOff val="-38202"/>
                <a:lumOff val="-258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7677918"/>
                <a:satOff val="-38202"/>
                <a:lumOff val="-258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7677918"/>
                <a:satOff val="-38202"/>
                <a:lumOff val="-258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Fatigue</a:t>
          </a:r>
        </a:p>
      </dsp:txBody>
      <dsp:txXfrm>
        <a:off x="1939331" y="2757620"/>
        <a:ext cx="1806213" cy="1083728"/>
      </dsp:txXfrm>
    </dsp:sp>
    <dsp:sp modelId="{A62042FE-75B0-4C06-A79D-2673014EDD86}">
      <dsp:nvSpPr>
        <dsp:cNvPr id="0" name=""/>
        <dsp:cNvSpPr/>
      </dsp:nvSpPr>
      <dsp:spPr>
        <a:xfrm>
          <a:off x="3973669" y="2793242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8774764"/>
                <a:satOff val="-43660"/>
                <a:lumOff val="-2951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8774764"/>
                <a:satOff val="-43660"/>
                <a:lumOff val="-2951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8774764"/>
                <a:satOff val="-43660"/>
                <a:lumOff val="-2951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Disappointment</a:t>
          </a:r>
        </a:p>
      </dsp:txBody>
      <dsp:txXfrm>
        <a:off x="3973669" y="2793242"/>
        <a:ext cx="1806213" cy="1083728"/>
      </dsp:txXfrm>
    </dsp:sp>
    <dsp:sp modelId="{BFE8D621-F9DC-4FA0-8E11-738A6274D4EA}">
      <dsp:nvSpPr>
        <dsp:cNvPr id="0" name=""/>
        <dsp:cNvSpPr/>
      </dsp:nvSpPr>
      <dsp:spPr>
        <a:xfrm>
          <a:off x="0" y="4057592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9871609"/>
                <a:satOff val="-49117"/>
                <a:lumOff val="-332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9871609"/>
                <a:satOff val="-49117"/>
                <a:lumOff val="-332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9871609"/>
                <a:satOff val="-49117"/>
                <a:lumOff val="-332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Fear because the virus is now around us, to acquaintances, to our friends</a:t>
          </a:r>
        </a:p>
      </dsp:txBody>
      <dsp:txXfrm>
        <a:off x="0" y="4057592"/>
        <a:ext cx="1806213" cy="1083728"/>
      </dsp:txXfrm>
    </dsp:sp>
    <dsp:sp modelId="{2AC73ABF-D70A-447F-8EEE-FA3128594447}">
      <dsp:nvSpPr>
        <dsp:cNvPr id="0" name=""/>
        <dsp:cNvSpPr/>
      </dsp:nvSpPr>
      <dsp:spPr>
        <a:xfrm>
          <a:off x="1986834" y="4057592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10968455"/>
                <a:satOff val="-54575"/>
                <a:lumOff val="-368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10968455"/>
                <a:satOff val="-54575"/>
                <a:lumOff val="-368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10968455"/>
                <a:satOff val="-54575"/>
                <a:lumOff val="-368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Mental burden</a:t>
          </a:r>
        </a:p>
      </dsp:txBody>
      <dsp:txXfrm>
        <a:off x="1986834" y="4057592"/>
        <a:ext cx="1806213" cy="1083728"/>
      </dsp:txXfrm>
    </dsp:sp>
    <dsp:sp modelId="{2C28BBC2-1018-480E-8964-383E0CBA1297}">
      <dsp:nvSpPr>
        <dsp:cNvPr id="0" name=""/>
        <dsp:cNvSpPr/>
      </dsp:nvSpPr>
      <dsp:spPr>
        <a:xfrm>
          <a:off x="3973669" y="4057592"/>
          <a:ext cx="1806213" cy="1083728"/>
        </a:xfrm>
        <a:prstGeom prst="rect">
          <a:avLst/>
        </a:prstGeom>
        <a:gradFill rotWithShape="0">
          <a:gsLst>
            <a:gs pos="0">
              <a:schemeClr val="accent2">
                <a:hueOff val="12065300"/>
                <a:satOff val="-60032"/>
                <a:lumOff val="-405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12065300"/>
                <a:satOff val="-60032"/>
                <a:lumOff val="-405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12065300"/>
                <a:satOff val="-60032"/>
                <a:lumOff val="-405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The upcoming winter does not help at any level</a:t>
          </a:r>
        </a:p>
      </dsp:txBody>
      <dsp:txXfrm>
        <a:off x="3973669" y="4057592"/>
        <a:ext cx="1806213" cy="1083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97DFCF-F890-A143-9133-C8B65C9B01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E2C281-2434-D94F-B4BD-BA3CD4DB8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D5B4E-BF3E-3B45-A4BA-D6C3B92870D7}" type="datetimeFigureOut">
              <a:rPr lang="en-US" smtClean="0"/>
              <a:t>10/12/2021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7CBFA-633D-5540-AFAA-BE1F495EC6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6B5631-D714-AD41-853B-A883ADC344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AE8BC-2AB3-9E4C-9797-2A6F8A74C7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7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8621B-8C8E-49BA-8772-41D0FE75A082}" type="datetimeFigureOut">
              <a:rPr lang="en-US" smtClean="0"/>
              <a:t>10/12/2021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B34ED-4CDD-41C9-90F7-D768D5559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970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B34ED-4CDD-41C9-90F7-D768D5559A6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949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B34ED-4CDD-41C9-90F7-D768D5559A6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949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80209DF-C4D9-43B8-AA05-F536191530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12343" y="5922140"/>
            <a:ext cx="5167313" cy="518795"/>
          </a:xfrm>
        </p:spPr>
        <p:txBody>
          <a:bodyPr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8235C5-25B1-4243-9762-4AAD3C08E8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38600" y="3608511"/>
            <a:ext cx="4114800" cy="51879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>
            <a:noAutofit/>
          </a:bodyPr>
          <a:lstStyle>
            <a:lvl1pPr marL="0" indent="0" algn="ctr">
              <a:buNone/>
              <a:defRPr sz="1800" cap="all" baseline="0"/>
            </a:lvl1pPr>
          </a:lstStyle>
          <a:p>
            <a:r>
              <a:rPr lang="en-US" spc="300" dirty="0"/>
              <a:t>ANNUAL REVIEW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8B2C6E-DB6F-4476-8E95-9F6EC793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836" y="2445633"/>
            <a:ext cx="11490325" cy="823913"/>
          </a:xfrm>
        </p:spPr>
        <p:txBody>
          <a:bodyPr>
            <a:no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4000" cap="all" spc="300" baseline="0"/>
            </a:lvl1pPr>
          </a:lstStyle>
          <a:p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230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58000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42436126-0370-4532-A8AD-D20897982A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661160"/>
            <a:ext cx="4646246" cy="221858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cs typeface="Biome Light" panose="020B0303030204020804" pitchFamily="34" charset="0"/>
              </a:rPr>
              <a:t>Click to edit master text style.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Slide Number Placeholder 70">
            <a:extLst>
              <a:ext uri="{FF2B5EF4-FFF2-40B4-BE49-F238E27FC236}">
                <a16:creationId xmlns:a16="http://schemas.microsoft.com/office/drawing/2014/main" id="{AEC105AD-E933-4969-B038-0ABD6F013167}"/>
              </a:ext>
            </a:extLst>
          </p:cNvPr>
          <p:cNvSpPr txBox="1">
            <a:spLocks/>
          </p:cNvSpPr>
          <p:nvPr userDrawn="1"/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CDEBF2-B5C9-4887-B717-81C3D1A7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12037"/>
            <a:ext cx="5897218" cy="884238"/>
          </a:xfrm>
        </p:spPr>
        <p:txBody>
          <a:bodyPr lIns="91440" rIns="9144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6A7FA3-8C13-4E5A-88C4-4357C8ACD7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107044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19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9074D0F-754F-4F2C-A410-F222D2D234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2365" y="1660810"/>
            <a:ext cx="10787270" cy="830649"/>
          </a:xfrm>
        </p:spPr>
        <p:txBody>
          <a:bodyPr>
            <a:noAutofit/>
          </a:bodyPr>
          <a:lstStyle/>
          <a:p>
            <a:r>
              <a:rPr lang="en-US" sz="4000" spc="300"/>
              <a:t>Click to edit Master title style</a:t>
            </a:r>
            <a:endParaRPr lang="en-US" sz="4000" spc="3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80209DF-C4D9-43B8-AA05-F536191530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2343" y="5137992"/>
            <a:ext cx="5167313" cy="51879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1D89734B-03E0-4ADE-8F62-C819F3E976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194" y="3903126"/>
            <a:ext cx="3064668" cy="518795"/>
          </a:xfrm>
        </p:spPr>
        <p:txBody>
          <a:bodyPr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85971F4D-8B59-4B3E-9169-64E0EF1BA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3664" y="3893330"/>
            <a:ext cx="3064668" cy="518795"/>
          </a:xfrm>
        </p:spPr>
        <p:txBody>
          <a:bodyPr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90B19777-E2ED-419C-B486-857117FD08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39138" y="3903126"/>
            <a:ext cx="3064668" cy="518795"/>
          </a:xfrm>
        </p:spPr>
        <p:txBody>
          <a:bodyPr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4" name="Online Image Placeholder 33">
            <a:extLst>
              <a:ext uri="{FF2B5EF4-FFF2-40B4-BE49-F238E27FC236}">
                <a16:creationId xmlns:a16="http://schemas.microsoft.com/office/drawing/2014/main" id="{1A58EB44-F532-4998-B316-61C738C37BF5}"/>
              </a:ext>
            </a:extLst>
          </p:cNvPr>
          <p:cNvSpPr>
            <a:spLocks noGrp="1"/>
          </p:cNvSpPr>
          <p:nvPr>
            <p:ph type="clipArt" sz="quarter" idx="19" hasCustomPrompt="1"/>
          </p:nvPr>
        </p:nvSpPr>
        <p:spPr>
          <a:xfrm>
            <a:off x="1754768" y="3098985"/>
            <a:ext cx="731520" cy="73152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5" name="Online Image Placeholder 33">
            <a:extLst>
              <a:ext uri="{FF2B5EF4-FFF2-40B4-BE49-F238E27FC236}">
                <a16:creationId xmlns:a16="http://schemas.microsoft.com/office/drawing/2014/main" id="{33763C3C-3545-40BD-9B2C-DC4C0E4CE819}"/>
              </a:ext>
            </a:extLst>
          </p:cNvPr>
          <p:cNvSpPr>
            <a:spLocks noGrp="1"/>
          </p:cNvSpPr>
          <p:nvPr>
            <p:ph type="clipArt" sz="quarter" idx="20" hasCustomPrompt="1"/>
          </p:nvPr>
        </p:nvSpPr>
        <p:spPr>
          <a:xfrm>
            <a:off x="5730240" y="3098985"/>
            <a:ext cx="731520" cy="73152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6" name="Online Image Placeholder 33">
            <a:extLst>
              <a:ext uri="{FF2B5EF4-FFF2-40B4-BE49-F238E27FC236}">
                <a16:creationId xmlns:a16="http://schemas.microsoft.com/office/drawing/2014/main" id="{1C5D3777-17F3-4225-8C52-2EF1DB4FD54A}"/>
              </a:ext>
            </a:extLst>
          </p:cNvPr>
          <p:cNvSpPr>
            <a:spLocks noGrp="1"/>
          </p:cNvSpPr>
          <p:nvPr>
            <p:ph type="clipArt" sz="quarter" idx="21" hasCustomPrompt="1"/>
          </p:nvPr>
        </p:nvSpPr>
        <p:spPr>
          <a:xfrm>
            <a:off x="9705712" y="3098985"/>
            <a:ext cx="731520" cy="73152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173740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38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parallelogram">
            <a:avLst/>
          </a:prstGeo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83D428-B974-43F4-9246-0A2EECA11A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819" y="642927"/>
            <a:ext cx="4846320" cy="1435947"/>
          </a:xfrm>
        </p:spPr>
        <p:txBody>
          <a:bodyPr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5400" baseline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00A38D-CFE8-4333-B9D2-D3E7EACA4F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8820" y="2078875"/>
            <a:ext cx="4114800" cy="3798888"/>
          </a:xfrm>
        </p:spPr>
        <p:txBody>
          <a:bodyPr>
            <a:noAutofit/>
          </a:bodyPr>
          <a:lstStyle>
            <a:lvl1pPr marL="0" indent="0">
              <a:buNone/>
              <a:defRPr sz="1800" spc="3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A8588E-221D-4931-A290-C5C4184435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068820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11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5539E44-E270-49B4-8B0A-07870325AA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5539" y="1546138"/>
            <a:ext cx="4023360" cy="464871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400" spc="300" baseline="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46932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42436126-0370-4532-A8AD-D20897982A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2799617"/>
            <a:ext cx="4646246" cy="221858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cs typeface="Biome Light" panose="020B0303030204020804" pitchFamily="34" charset="0"/>
              </a:rPr>
              <a:t>Click to edit master text style.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Slide Number Placeholder 70">
            <a:extLst>
              <a:ext uri="{FF2B5EF4-FFF2-40B4-BE49-F238E27FC236}">
                <a16:creationId xmlns:a16="http://schemas.microsoft.com/office/drawing/2014/main" id="{AEC105AD-E933-4969-B038-0ABD6F013167}"/>
              </a:ext>
            </a:extLst>
          </p:cNvPr>
          <p:cNvSpPr txBox="1">
            <a:spLocks/>
          </p:cNvSpPr>
          <p:nvPr userDrawn="1"/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B0E4A3-5566-43FE-A59F-2C4F4FE7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12037"/>
            <a:ext cx="5897218" cy="884238"/>
          </a:xfrm>
        </p:spPr>
        <p:txBody>
          <a:bodyPr lIns="91440" rIns="9144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3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6792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242487 w 6096000"/>
              <a:gd name="connsiteY2" fmla="*/ 6833286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67922"/>
              <a:gd name="connsiteX1" fmla="*/ 6096000 w 6096000"/>
              <a:gd name="connsiteY1" fmla="*/ 0 h 6867922"/>
              <a:gd name="connsiteX2" fmla="*/ 4228633 w 6096000"/>
              <a:gd name="connsiteY2" fmla="*/ 6867922 h 6867922"/>
              <a:gd name="connsiteX3" fmla="*/ 0 w 6096000"/>
              <a:gd name="connsiteY3" fmla="*/ 6858000 h 6867922"/>
              <a:gd name="connsiteX4" fmla="*/ 0 w 6096000"/>
              <a:gd name="connsiteY4" fmla="*/ 0 h 686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67922">
                <a:moveTo>
                  <a:pt x="0" y="0"/>
                </a:moveTo>
                <a:lnTo>
                  <a:pt x="6096000" y="0"/>
                </a:lnTo>
                <a:lnTo>
                  <a:pt x="4228633" y="68679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262871"/>
            <a:ext cx="5251450" cy="1661297"/>
          </a:xfrm>
        </p:spPr>
        <p:txBody>
          <a:bodyPr anchor="b"/>
          <a:lstStyle>
            <a:lvl1pPr algn="l">
              <a:defRPr sz="6000" spc="3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378134"/>
            <a:ext cx="5251450" cy="36512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6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9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>
            <a:noAutofit/>
          </a:bodyPr>
          <a:lstStyle>
            <a:lvl1pPr algn="l">
              <a:defRPr sz="3200" spc="300"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263841"/>
            <a:ext cx="4018722" cy="4636392"/>
          </a:xfrm>
        </p:spPr>
        <p:txBody>
          <a:bodyPr lIns="0" rIns="0">
            <a:noAutofit/>
          </a:bodyPr>
          <a:lstStyle>
            <a:lvl1pPr>
              <a:lnSpc>
                <a:spcPct val="150000"/>
              </a:lnSpc>
              <a:spcBef>
                <a:spcPts val="500"/>
              </a:spcBef>
              <a:defRPr sz="1600"/>
            </a:lvl1pPr>
            <a:lvl2pPr>
              <a:lnSpc>
                <a:spcPct val="150000"/>
              </a:lnSpc>
              <a:spcBef>
                <a:spcPts val="500"/>
              </a:spcBef>
              <a:defRPr sz="1400"/>
            </a:lvl2pPr>
            <a:lvl3pPr>
              <a:lnSpc>
                <a:spcPct val="150000"/>
              </a:lnSpc>
              <a:spcBef>
                <a:spcPts val="500"/>
              </a:spcBef>
              <a:defRPr sz="1400"/>
            </a:lvl3pPr>
            <a:lvl4pPr>
              <a:lnSpc>
                <a:spcPct val="150000"/>
              </a:lnSpc>
              <a:spcBef>
                <a:spcPts val="500"/>
              </a:spcBef>
              <a:defRPr sz="1200"/>
            </a:lvl4pPr>
            <a:lvl5pPr>
              <a:lnSpc>
                <a:spcPct val="150000"/>
              </a:lnSpc>
              <a:spcBef>
                <a:spcPts val="50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3DEB48E0-328C-45EE-A8BD-90E6AB26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CA175D-816E-4F70-96CC-8A1FD0EB16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6600" y="365125"/>
            <a:ext cx="2997200" cy="1781979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23519C8-24DE-471D-85A9-7A8AFACEC4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1300" y="365125"/>
            <a:ext cx="2997200" cy="1781979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47F0F1E-7AF5-4B76-928C-7B28010C4F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600" y="2422525"/>
            <a:ext cx="2997200" cy="1781979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63D0E8E-9491-4AF0-918D-A0B782C5FD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51300" y="2422525"/>
            <a:ext cx="2997200" cy="1781979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042F54CB-9200-4D74-968A-0A3E5871D9E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6600" y="4479925"/>
            <a:ext cx="2997200" cy="1781979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D925119-27E3-496E-86BC-23416F94FB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51300" y="4479925"/>
            <a:ext cx="2997200" cy="1781979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F93AF7-D4DC-42B5-8A4F-B5F3ABBB03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781678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968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45D17-D652-4766-B11C-2E8D8390D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767791"/>
            <a:ext cx="11002962" cy="823913"/>
          </a:xfrm>
        </p:spPr>
        <p:txBody>
          <a:bodyPr>
            <a:noAutofit/>
          </a:bodyPr>
          <a:lstStyle>
            <a:lvl1pPr>
              <a:defRPr sz="4800" spc="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C7A58C-70BA-43E5-BD90-83ADB63B0C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A60B7-2499-42C6-8A74-ACDAE24574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34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179BAC-E989-4203-B9B4-66280365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4607137"/>
            <a:ext cx="4114800" cy="421480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>
            <a:noAutofit/>
          </a:bodyPr>
          <a:lstStyle>
            <a:lvl1pPr>
              <a:defRPr sz="1400" spc="300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CCC81E-A013-4315-AD13-97BA3AA955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8756" y="1569719"/>
            <a:ext cx="9234488" cy="2651443"/>
          </a:xfrm>
        </p:spPr>
        <p:txBody>
          <a:bodyPr>
            <a:noAutofit/>
          </a:bodyPr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55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>
            <a:extLst>
              <a:ext uri="{FF2B5EF4-FFF2-40B4-BE49-F238E27FC236}">
                <a16:creationId xmlns:a16="http://schemas.microsoft.com/office/drawing/2014/main" id="{0EF11611-8537-47CC-87AC-2E25428B7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1"/>
            <a:ext cx="11002962" cy="1623218"/>
          </a:xfrm>
        </p:spPr>
        <p:txBody>
          <a:bodyPr anchor="ctr">
            <a:noAutofit/>
          </a:bodyPr>
          <a:lstStyle/>
          <a:p>
            <a:pPr algn="ctr"/>
            <a:r>
              <a:rPr lang="en-US" sz="4800"/>
              <a:t>Click to edit Master title style</a:t>
            </a:r>
            <a:endParaRPr lang="en-US" sz="4800" dirty="0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1A63A52-1E65-414B-BBC3-D31F515791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78601" y="1638300"/>
            <a:ext cx="5156200" cy="189230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7E0E1A-1E64-4A9A-9C8B-69486BD112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900" y="1638300"/>
            <a:ext cx="5156200" cy="189230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E462965-19D7-4A65-B394-9AE76A5B4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07" y="3864355"/>
            <a:ext cx="5157787" cy="494506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pc="300">
                <a:solidFill>
                  <a:schemeClr val="tx1"/>
                </a:solidFill>
              </a:rPr>
              <a:t>Click to edit Master text styles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AEC14D1-0BEA-4D9A-9D96-A56B6A9B0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107" y="4531139"/>
            <a:ext cx="5157787" cy="2039144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tx1"/>
                </a:solidFill>
              </a:rPr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1507BB47-1AB4-42F2-99FF-453A0622B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5107" y="3864355"/>
            <a:ext cx="5183188" cy="494506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pc="300">
                <a:solidFill>
                  <a:schemeClr val="tx1"/>
                </a:solidFill>
              </a:rPr>
              <a:t>Click to edit Master text styles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438D6EEA-A0DB-4B5F-8F41-A9C1F2C09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107" y="4531139"/>
            <a:ext cx="5183188" cy="2039144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tx1"/>
                </a:solidFill>
              </a:rPr>
              <a:t>Click to edit Master text styles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A4909F59-7529-454A-A1EF-3CC1EADE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69" y="6468303"/>
            <a:ext cx="443948" cy="365125"/>
          </a:xfrm>
        </p:spPr>
        <p:txBody>
          <a:bodyPr>
            <a:noAutofit/>
          </a:bodyPr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83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>
            <a:extLst>
              <a:ext uri="{FF2B5EF4-FFF2-40B4-BE49-F238E27FC236}">
                <a16:creationId xmlns:a16="http://schemas.microsoft.com/office/drawing/2014/main" id="{6186F91B-547E-43BC-9BCE-04619DAAF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1"/>
            <a:ext cx="11002962" cy="1623218"/>
          </a:xfrm>
        </p:spPr>
        <p:txBody>
          <a:bodyPr anchor="ctr">
            <a:noAutofit/>
          </a:bodyPr>
          <a:lstStyle/>
          <a:p>
            <a:pPr algn="ctr"/>
            <a:r>
              <a:rPr lang="en-US" sz="4800"/>
              <a:t>Click to edit Master title style</a:t>
            </a:r>
            <a:endParaRPr lang="en-US" sz="4800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635DFA1-45D2-4EFE-8BB2-BE96634669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121" y="3669506"/>
            <a:ext cx="3108326" cy="2566988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F2918FE-A84E-4303-AEF3-4FD66CDD73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0438" y="1624013"/>
            <a:ext cx="3108325" cy="189230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E2401025-9BC9-4BDD-97DA-CA763CF84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42155" y="1623219"/>
            <a:ext cx="3108325" cy="189230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B7C4AAB6-897A-4ABD-AD50-2D86B197E9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2920" y="1623219"/>
            <a:ext cx="3108325" cy="189230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90D65EC-6EB4-4594-91E9-5C3DE7C3B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1837" y="3681412"/>
            <a:ext cx="3108326" cy="2566988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611CF730-D055-47C2-A626-299F429D4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22919" y="3681412"/>
            <a:ext cx="3108326" cy="2566988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F09E06A6-BFDD-42BD-BA69-2CD3BEF0F7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49269" y="6468303"/>
            <a:ext cx="443948" cy="365125"/>
          </a:xfrm>
        </p:spPr>
        <p:txBody>
          <a:bodyPr>
            <a:noAutofit/>
          </a:bodyPr>
          <a:lstStyle/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59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05F96C-D634-4A69-95EC-3D002BD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365125"/>
            <a:ext cx="11002962" cy="8239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57E98-D0FB-43E3-98BC-711F6A2F5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519" y="1365813"/>
            <a:ext cx="10989920" cy="4811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65B72-2E86-4BA3-94F2-3ADFA40B7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1F3FD-3DB9-46B7-85E1-E8B8878A4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478F-E849-4A8C-AF1F-CBCC78A7C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1" r:id="rId3"/>
    <p:sldLayoutId id="2147483651" r:id="rId4"/>
    <p:sldLayoutId id="2147483660" r:id="rId5"/>
    <p:sldLayoutId id="2147483677" r:id="rId6"/>
    <p:sldLayoutId id="2147483666" r:id="rId7"/>
    <p:sldLayoutId id="2147483679" r:id="rId8"/>
    <p:sldLayoutId id="2147483653" r:id="rId9"/>
    <p:sldLayoutId id="2147483678" r:id="rId10"/>
    <p:sldLayoutId id="2147483680" r:id="rId11"/>
    <p:sldLayoutId id="2147483681" r:id="rId12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Background pattern&#10;&#10;Description automatically generated">
            <a:extLst>
              <a:ext uri="{FF2B5EF4-FFF2-40B4-BE49-F238E27FC236}">
                <a16:creationId xmlns:a16="http://schemas.microsoft.com/office/drawing/2014/main" id="{6FAA3A37-3B09-4542-AC8C-F488DCF254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35000"/>
          </a:blip>
          <a:srcRect t="21875" b="21875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865526-EC39-4780-A2A8-274A80A5C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0444" y="3751623"/>
            <a:ext cx="6324600" cy="1121144"/>
          </a:xfrm>
          <a:noFill/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JUNIOR HIGH SCHOOL OF ALMYROS, GREECE</a:t>
            </a:r>
            <a:endParaRPr lang="el-GR" dirty="0"/>
          </a:p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8B4EDB8-0973-47DC-A268-1846CD65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6" y="1233655"/>
            <a:ext cx="11490325" cy="2775024"/>
          </a:xfrm>
        </p:spPr>
        <p:txBody>
          <a:bodyPr/>
          <a:lstStyle/>
          <a:p>
            <a:r>
              <a:rPr lang="en-US" cap="none" dirty="0">
                <a:latin typeface="+mn-lt"/>
              </a:rPr>
              <a:t>Dealing with COVID-19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83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534194-745D-4888-BF16-6C09F65EA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" y="502399"/>
            <a:ext cx="3629609" cy="21288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kern="1200" spc="3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The absurd</a:t>
            </a:r>
          </a:p>
        </p:txBody>
      </p:sp>
      <p:pic>
        <p:nvPicPr>
          <p:cNvPr id="23" name="Picture Placeholder 22" descr="A picture containing building, person, person, person&#10;&#10;Description automatically generated">
            <a:extLst>
              <a:ext uri="{FF2B5EF4-FFF2-40B4-BE49-F238E27FC236}">
                <a16:creationId xmlns:a16="http://schemas.microsoft.com/office/drawing/2014/main" id="{90187B89-9FD5-4F89-8234-83E4FBAAF67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7207" r="3645" b="-2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34" name="Rectangle 29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9" name="Picture Placeholder 8" descr="A picture containing book, drawing, young, person&#10;&#10;Description automatically generated">
            <a:extLst>
              <a:ext uri="{FF2B5EF4-FFF2-40B4-BE49-F238E27FC236}">
                <a16:creationId xmlns:a16="http://schemas.microsoft.com/office/drawing/2014/main" id="{A198F0B4-981F-47D3-A11F-4630C9C3EA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5726" r="-2" b="7966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248D7-680E-4181-9558-ED00D7CEAD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4833" y="3232899"/>
            <a:ext cx="6496735" cy="3119218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indent="-22860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spc="300" dirty="0"/>
              <a:t>Isolation and social distance are essential</a:t>
            </a:r>
          </a:p>
          <a:p>
            <a:pPr marL="0" indent="-22860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spc="300" dirty="0"/>
              <a:t>Social mobilization and solidarity are required.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27B9B9E1-D2EC-4B8B-BC3C-67231FDDCC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116188" y="6352117"/>
            <a:ext cx="13016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C2E478F-E849-4A8C-AF1F-CBCC78A7CBFA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12" name="Content Placeholder 24">
            <a:extLst>
              <a:ext uri="{FF2B5EF4-FFF2-40B4-BE49-F238E27FC236}">
                <a16:creationId xmlns:a16="http://schemas.microsoft.com/office/drawing/2014/main" id="{3DD3B9ED-231E-423D-B8D7-6DE1C249CA4E}"/>
              </a:ext>
            </a:extLst>
          </p:cNvPr>
          <p:cNvSpPr txBox="1">
            <a:spLocks/>
          </p:cNvSpPr>
          <p:nvPr/>
        </p:nvSpPr>
        <p:spPr>
          <a:xfrm>
            <a:off x="5164834" y="3149587"/>
            <a:ext cx="6326440" cy="2755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96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053AB11-A151-4436-B191-E5386D11DE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5709" r="-1" b="-1"/>
          <a:stretch/>
        </p:blipFill>
        <p:spPr>
          <a:xfrm>
            <a:off x="3068" y="0"/>
            <a:ext cx="1218893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EB190292-81D5-430D-B332-AD2F15C197C8}"/>
              </a:ext>
            </a:extLst>
          </p:cNvPr>
          <p:cNvSpPr txBox="1">
            <a:spLocks/>
          </p:cNvSpPr>
          <p:nvPr/>
        </p:nvSpPr>
        <p:spPr>
          <a:xfrm>
            <a:off x="0" y="4567784"/>
            <a:ext cx="10183091" cy="1652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1500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8112" y="63750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C2E478F-E849-4A8C-AF1F-CBCC78A7CBFA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D8179-1AA2-41E1-B636-96CB45495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60040" y="4123611"/>
            <a:ext cx="24336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gency FB" panose="020B0503020202020204" pitchFamily="34" charset="0"/>
              </a:rPr>
              <a:t>THE TEENAGERS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DA18DE-F8A4-4ACD-9AA2-7090A5B6532D}"/>
              </a:ext>
            </a:extLst>
          </p:cNvPr>
          <p:cNvSpPr txBox="1"/>
          <p:nvPr/>
        </p:nvSpPr>
        <p:spPr>
          <a:xfrm>
            <a:off x="276308" y="4567784"/>
            <a:ext cx="107406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Teenagers have not left untouched by everything that happens around them.</a:t>
            </a:r>
          </a:p>
          <a:p>
            <a:r>
              <a:rPr lang="en-US" sz="2400" dirty="0"/>
              <a:t>Their lives has changed drastically.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 In the past, quarreling with their parents was the hours they spent in front of electronic devices.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Now extending this time is the goal and sometimes the solution to many problems.</a:t>
            </a:r>
          </a:p>
        </p:txBody>
      </p:sp>
    </p:spTree>
    <p:extLst>
      <p:ext uri="{BB962C8B-B14F-4D97-AF65-F5344CB8AC3E}">
        <p14:creationId xmlns:p14="http://schemas.microsoft.com/office/powerpoint/2010/main" val="2944765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WE ARE TAKING CARE OF</a:t>
            </a:r>
            <a:r>
              <a:rPr lang="el-GR" sz="4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: </a:t>
            </a:r>
            <a:endParaRPr lang="en-US" sz="4400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80934" y="2711532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b="1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1. Our health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Protecting our health is always required.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Today our children need us more.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The adherence of the measures will protect us, those around us and will set an example for our children.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4400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We stay healthy and safe!!!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C0EBC9-5A4C-4D7A-8B43-AB858AEA66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29" r="38118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BDE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963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WE ARE TAKING CARE OF</a:t>
            </a:r>
            <a:r>
              <a:rPr lang="el-GR" sz="4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….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5036" y="2128888"/>
            <a:ext cx="6007744" cy="44133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2. The relationships between family members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first “incarceration” showed us that all families were not ready to manage their shared time at home.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Signs and quarrels are frequent and sometimes  more powerful.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Divorce claims and domestic violence cases have risen.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Can we let this happen to our family?</a:t>
            </a:r>
            <a:endParaRPr lang="en-US" sz="2400" b="1" dirty="0">
              <a:solidFill>
                <a:schemeClr val="accent5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15DDB63-02D8-4193-8F5F-D818036D8EA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l="24574" r="27310" b="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53857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:a16="http://schemas.microsoft.com/office/drawing/2014/main" id="{61FE3A29-E1F2-4250-87D1-D83BB9D9AB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224" b="5599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57"/>
          <a:stretch/>
        </p:blipFill>
        <p:spPr>
          <a:xfrm>
            <a:off x="0" y="3542616"/>
            <a:ext cx="12192000" cy="3315384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6229" y="4666938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solidFill>
                  <a:srgbClr val="A53F52"/>
                </a:solidFill>
              </a:rPr>
              <a:t>WE ARE TAKING CARE OF</a:t>
            </a:r>
            <a:r>
              <a:rPr lang="el-GR" sz="4000" b="1" dirty="0">
                <a:solidFill>
                  <a:srgbClr val="A53F52"/>
                </a:solidFill>
              </a:rPr>
              <a:t>: </a:t>
            </a:r>
            <a:endParaRPr lang="en-US" sz="4000" b="1" dirty="0">
              <a:solidFill>
                <a:srgbClr val="A53F52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54240" y="4130647"/>
            <a:ext cx="6683256" cy="26536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A53F52"/>
                </a:solidFill>
              </a:rPr>
              <a:t>3</a:t>
            </a:r>
            <a:r>
              <a:rPr lang="en-US" sz="2800" b="1" dirty="0">
                <a:solidFill>
                  <a:srgbClr val="A53F52"/>
                </a:solidFill>
              </a:rPr>
              <a:t>. Overexposure to the news.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A53F52"/>
                </a:solidFill>
              </a:rPr>
              <a:t>Constant exposure to the virus is not what is required.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A53F52"/>
                </a:solidFill>
              </a:rPr>
              <a:t>There is over-information, sometimes wrong or excessive, sometimes false and  not rarely conspiracy theories are spread.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A53F52"/>
                </a:solidFill>
              </a:rPr>
              <a:t>Brief and sober information and discussion with the children about it.</a:t>
            </a:r>
          </a:p>
        </p:txBody>
      </p:sp>
    </p:spTree>
    <p:extLst>
      <p:ext uri="{BB962C8B-B14F-4D97-AF65-F5344CB8AC3E}">
        <p14:creationId xmlns:p14="http://schemas.microsoft.com/office/powerpoint/2010/main" val="3450812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35D9B3-B2C5-40E1-BFF9-E01D0DB424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95061B-ADFC-4592-8BB1-0D542F6F64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00169" y="6081915"/>
            <a:ext cx="6460098" cy="781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85D7B9-E066-4923-8CB7-294BF3062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5153A6-657E-4227-A555-CE6891B6C4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09154BB-3160-4683-8C77-EA7DFEC16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500" y="1270000"/>
            <a:ext cx="6451600" cy="4279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4052" y="-57032"/>
            <a:ext cx="5901947" cy="15900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AS  PARENTS…</a:t>
            </a:r>
            <a:endParaRPr lang="en-US" kern="1200" dirty="0">
              <a:solidFill>
                <a:schemeClr val="accent1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B030F9-92A2-4715-9AFC-4C5DC2BF279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249582" y="1696851"/>
            <a:ext cx="450356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altLang="en-US" sz="3200" b="1" dirty="0">
                <a:solidFill>
                  <a:srgbClr val="A53F52"/>
                </a:solidFill>
              </a:rPr>
              <a:t>C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A53F52"/>
                </a:solidFill>
                <a:effectLst/>
              </a:rPr>
              <a:t>hecking out our health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A53F52"/>
                </a:solidFill>
                <a:effectLst/>
              </a:rPr>
              <a:t>We take care of our health.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A53F52"/>
                </a:solidFill>
                <a:effectLst/>
              </a:rPr>
              <a:t>It goes without saying, it has been heard so much that it has become an experience.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altLang="en-US" sz="3200" b="1" dirty="0">
                <a:solidFill>
                  <a:srgbClr val="A53F52"/>
                </a:solidFill>
              </a:rPr>
              <a:t>Is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A53F52"/>
                </a:solidFill>
                <a:effectLst/>
              </a:rPr>
              <a:t> it really happening? </a:t>
            </a:r>
          </a:p>
        </p:txBody>
      </p:sp>
    </p:spTree>
    <p:extLst>
      <p:ext uri="{BB962C8B-B14F-4D97-AF65-F5344CB8AC3E}">
        <p14:creationId xmlns:p14="http://schemas.microsoft.com/office/powerpoint/2010/main" val="2773336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79FAE87-5B55-406F-979B-EBF09CC45B50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r="23298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0882" y="588962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b="1" dirty="0">
                <a:solidFill>
                  <a:srgbClr val="A53F52"/>
                </a:solidFill>
              </a:rPr>
              <a:t>AS PARENTS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4815" y="2557208"/>
            <a:ext cx="5952234" cy="38042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. Forming a new routine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Routines are important in the family, especially at this time.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Constant wake-up time, lunch with the whole family, evening meetings and discussions, watching a movie and chatting.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Small and everyday things and habits that we do with our partner and our children.</a:t>
            </a:r>
            <a:endParaRPr 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196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1622D5-D518-4283-B95B-9B62F5709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42" b="7903"/>
          <a:stretch/>
        </p:blipFill>
        <p:spPr>
          <a:xfrm>
            <a:off x="0" y="-15124"/>
            <a:ext cx="12191980" cy="6857990"/>
          </a:xfrm>
          <a:prstGeom prst="rect">
            <a:avLst/>
          </a:prstGeom>
        </p:spPr>
      </p:pic>
      <p:sp useBgFill="1">
        <p:nvSpPr>
          <p:cNvPr id="29" name="Rectangle 18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16726" y="997712"/>
            <a:ext cx="3666744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As parents</a:t>
            </a:r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22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08196" y="2104137"/>
            <a:ext cx="4747812" cy="43895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4800" dirty="0">
                <a:solidFill>
                  <a:srgbClr val="E99757"/>
                </a:solidFill>
              </a:rPr>
              <a:t>3. </a:t>
            </a:r>
            <a:r>
              <a:rPr lang="en-US" sz="3200" b="1" dirty="0">
                <a:solidFill>
                  <a:srgbClr val="E99757"/>
                </a:solidFill>
              </a:rPr>
              <a:t>Maintaining fitness as much as possible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Balanced nutrition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Avoid excessive sugar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Moderate exercise, even at home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Moderate sun exposure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Good sleep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E99757"/>
                </a:solidFill>
              </a:rPr>
              <a:t>Are important for maintaining fitness even in conditions of confinement or subsequent social distancing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307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EAED86-6634-4EB0-8297-EDB0DC54E9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6620" r="13379" b="-2"/>
          <a:stretch/>
        </p:blipFill>
        <p:spPr>
          <a:xfrm>
            <a:off x="3161594" y="2530902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CB5B3A-D8B2-4B25-8F12-9781DC4547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8983" r="17483" b="2"/>
          <a:stretch/>
        </p:blipFill>
        <p:spPr>
          <a:xfrm>
            <a:off x="65554" y="-9478"/>
            <a:ext cx="4443799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7509AC0-CAAF-46B8-BAB3-54464AE94F9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alphaModFix/>
          </a:blip>
          <a:srcRect l="14281" r="8166"/>
          <a:stretch/>
        </p:blipFill>
        <p:spPr>
          <a:xfrm>
            <a:off x="20" y="3917273"/>
            <a:ext cx="344056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0" name="Picture 19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4684" y="1794510"/>
            <a:ext cx="5457296" cy="478917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A53F52"/>
                </a:solidFill>
              </a:rPr>
              <a:t>4. Various stimulations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A53F52"/>
                </a:solidFill>
              </a:rPr>
              <a:t>Stimulations and activities do not stop due to inclusion.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A53F52"/>
                </a:solidFill>
              </a:rPr>
              <a:t>There are many activities that we can do using our devices: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A53F52"/>
                </a:solidFill>
              </a:rPr>
              <a:t>Theatrical and musical performances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A53F52"/>
                </a:solidFill>
              </a:rPr>
              <a:t>Guided tours of major museums and online tours of countries and monuments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A53F52"/>
                </a:solidFill>
              </a:rPr>
              <a:t>Game for children of all ages.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A53F52"/>
                </a:solidFill>
              </a:rPr>
              <a:t>Older children also want to play.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CFF2D4-23BE-4319-8FDD-35739BE03A4A}"/>
              </a:ext>
            </a:extLst>
          </p:cNvPr>
          <p:cNvSpPr txBox="1"/>
          <p:nvPr/>
        </p:nvSpPr>
        <p:spPr>
          <a:xfrm>
            <a:off x="7682649" y="635610"/>
            <a:ext cx="6133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AS PARENTS….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55850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F4B062-372E-4357-9C26-5FE21C173A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740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57"/>
          <a:stretch/>
        </p:blipFill>
        <p:spPr>
          <a:xfrm>
            <a:off x="0" y="3542616"/>
            <a:ext cx="12192000" cy="3315384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998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 parents…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11930" y="4388303"/>
            <a:ext cx="7715249" cy="22753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algn="ctr">
              <a:lnSpc>
                <a:spcPct val="90000"/>
              </a:lnSpc>
            </a:pPr>
            <a:r>
              <a:rPr lang="en-US" sz="2800" b="1" dirty="0">
                <a:solidFill>
                  <a:srgbClr val="A53F52"/>
                </a:solidFill>
              </a:rPr>
              <a:t>5. Books</a:t>
            </a:r>
            <a:endParaRPr lang="en-US" sz="2800" dirty="0">
              <a:solidFill>
                <a:srgbClr val="A53F52"/>
              </a:solidFill>
            </a:endParaRPr>
          </a:p>
          <a:p>
            <a:pPr marL="0" algn="ctr">
              <a:lnSpc>
                <a:spcPct val="90000"/>
              </a:lnSpc>
            </a:pPr>
            <a:r>
              <a:rPr lang="en-US" sz="2800" dirty="0">
                <a:solidFill>
                  <a:srgbClr val="A53F52"/>
                </a:solidFill>
              </a:rPr>
              <a:t>Timeless companion in all moments of our lives.</a:t>
            </a:r>
          </a:p>
          <a:p>
            <a:pPr marL="0" algn="ctr">
              <a:lnSpc>
                <a:spcPct val="90000"/>
              </a:lnSpc>
            </a:pPr>
            <a:r>
              <a:rPr lang="en-US" sz="2800" dirty="0">
                <a:solidFill>
                  <a:srgbClr val="A53F52"/>
                </a:solidFill>
              </a:rPr>
              <a:t>Especially in these conditions they can help us effectively.</a:t>
            </a:r>
          </a:p>
          <a:p>
            <a:pPr marL="0" algn="ctr">
              <a:lnSpc>
                <a:spcPct val="90000"/>
              </a:lnSpc>
            </a:pPr>
            <a:r>
              <a:rPr lang="en-US" sz="2800" dirty="0">
                <a:solidFill>
                  <a:srgbClr val="A53F52"/>
                </a:solidFill>
              </a:rPr>
              <a:t>They give examples to the child, enhancing his imagination and creativity.</a:t>
            </a:r>
          </a:p>
        </p:txBody>
      </p:sp>
    </p:spTree>
    <p:extLst>
      <p:ext uri="{BB962C8B-B14F-4D97-AF65-F5344CB8AC3E}">
        <p14:creationId xmlns:p14="http://schemas.microsoft.com/office/powerpoint/2010/main" val="2553220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5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44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844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052100"/>
            <a:ext cx="9966960" cy="1785576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457200" algn="ctr">
              <a:lnSpc>
                <a:spcPct val="90000"/>
              </a:lnSpc>
              <a:buClr>
                <a:schemeClr val="accent1">
                  <a:lumMod val="75000"/>
                </a:schemeClr>
              </a:buClr>
            </a:pPr>
            <a: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  <a:t>- We live an unprecedented experience. </a:t>
            </a:r>
            <a:b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</a:br>
            <a: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  <a:t>- We were not prepared for something similar. </a:t>
            </a:r>
            <a:b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</a:br>
            <a: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  <a:t>- It has been argued that we are living a war, without military violence. </a:t>
            </a:r>
            <a:b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</a:br>
            <a:r>
              <a:rPr lang="en-US" sz="1800" b="1" cap="none" dirty="0">
                <a:solidFill>
                  <a:srgbClr val="384453"/>
                </a:solidFill>
                <a:latin typeface="+mn-lt"/>
                <a:cs typeface="Calibri" panose="020F0502020204030204" pitchFamily="34" charset="0"/>
              </a:rPr>
              <a:t>- This is the biggest global crisis in economic and social level since World War II</a:t>
            </a:r>
            <a:r>
              <a:rPr lang="en-US" sz="1800" b="1" cap="none" dirty="0">
                <a:solidFill>
                  <a:srgbClr val="384453"/>
                </a:solidFill>
                <a:latin typeface="+mn-lt"/>
              </a:rPr>
              <a:t/>
            </a:r>
            <a:br>
              <a:rPr lang="en-US" sz="1800" b="1" cap="none" dirty="0">
                <a:solidFill>
                  <a:srgbClr val="384453"/>
                </a:solidFill>
                <a:latin typeface="+mn-lt"/>
              </a:rPr>
            </a:br>
            <a:endParaRPr lang="en-US" sz="1800" b="1" dirty="0">
              <a:solidFill>
                <a:srgbClr val="384453"/>
              </a:solidFill>
              <a:latin typeface="+mn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530" y="5799489"/>
            <a:ext cx="8767860" cy="440822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384453"/>
                </a:solidFill>
              </a:rPr>
              <a:t>GENERAL FINDINGS</a:t>
            </a:r>
          </a:p>
        </p:txBody>
      </p:sp>
      <p:pic>
        <p:nvPicPr>
          <p:cNvPr id="7" name="Picture Placeholder 6" descr="Website&#10;&#10;Description automatically generated">
            <a:extLst>
              <a:ext uri="{FF2B5EF4-FFF2-40B4-BE49-F238E27FC236}">
                <a16:creationId xmlns:a16="http://schemas.microsoft.com/office/drawing/2014/main" id="{5F6A4DB0-9053-462E-99D3-B0AC631C962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9223" r="1" b="19224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5958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C2E478F-E849-4A8C-AF1F-CBCC78A7CBFA}" type="slidenum">
              <a:rPr lang="en-US" smtClean="0">
                <a:solidFill>
                  <a:schemeClr val="accent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chemeClr val="accent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5373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E6CFD5-509D-42EE-82A6-1E376C3650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8E22C-AA19-41F7-940D-1FD64759F7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59" r="-2" b="22803"/>
          <a:stretch/>
        </p:blipFill>
        <p:spPr>
          <a:xfrm>
            <a:off x="20" y="-1"/>
            <a:ext cx="6712150" cy="2391331"/>
          </a:xfrm>
          <a:prstGeom prst="rect">
            <a:avLst/>
          </a:prstGeom>
        </p:spPr>
      </p:pic>
      <p:pic>
        <p:nvPicPr>
          <p:cNvPr id="8" name="Picture 7" descr="Two people sitting on a couch&#10;&#10;Description automatically generated">
            <a:extLst>
              <a:ext uri="{FF2B5EF4-FFF2-40B4-BE49-F238E27FC236}">
                <a16:creationId xmlns:a16="http://schemas.microsoft.com/office/drawing/2014/main" id="{B068EDBC-F83E-4E53-A4AD-D1E8F49E3D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411"/>
          <a:stretch/>
        </p:blipFill>
        <p:spPr>
          <a:xfrm>
            <a:off x="20" y="2391337"/>
            <a:ext cx="6712150" cy="446665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0A48D59-8581-41F7-B529-F4617FE07A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46000">
                <a:schemeClr val="tx1">
                  <a:lumMod val="95000"/>
                  <a:lumOff val="5000"/>
                </a:schemeClr>
              </a:gs>
              <a:gs pos="90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40186" y="512813"/>
            <a:ext cx="4292162" cy="14664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kern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As parents…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7F2066-0253-4771-A5F6-68111E1FE8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397906"/>
            <a:ext cx="1100433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0" y="2492080"/>
            <a:ext cx="6095980" cy="40230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b="1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6. Expressing the emotions.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Children need to express their feelings, such as anxiety, fear, insecurity.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The help we give them to express themselves will relieve them and calm them down.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The outlook for the future is important, </a:t>
            </a:r>
            <a:r>
              <a:rPr lang="en-US" sz="2400" b="1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as Covid-19, like other pandemics, has a beginning, a middle and eventually an end.</a:t>
            </a:r>
          </a:p>
        </p:txBody>
      </p:sp>
    </p:spTree>
    <p:extLst>
      <p:ext uri="{BB962C8B-B14F-4D97-AF65-F5344CB8AC3E}">
        <p14:creationId xmlns:p14="http://schemas.microsoft.com/office/powerpoint/2010/main" val="3904445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8FF88A3-8EBC-4142-8CC2-EBE257ED6C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with collar shirt&#10;&#10;Description automatically generated">
            <a:extLst>
              <a:ext uri="{FF2B5EF4-FFF2-40B4-BE49-F238E27FC236}">
                <a16:creationId xmlns:a16="http://schemas.microsoft.com/office/drawing/2014/main" id="{66ED6F40-FB88-4608-9FE5-3B60EA8F12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27583" r="16861"/>
          <a:stretch/>
        </p:blipFill>
        <p:spPr>
          <a:xfrm>
            <a:off x="3" y="0"/>
            <a:ext cx="1219199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10936" y="844486"/>
            <a:ext cx="9484225" cy="14617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As parents….</a:t>
            </a: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261388EF-B4CE-4326-979A-2F53CED606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327777" y="343104"/>
            <a:ext cx="975050" cy="840504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" name="Picture 2" descr="A close up of a person&#10;&#10;Description automatically generated">
            <a:extLst>
              <a:ext uri="{FF2B5EF4-FFF2-40B4-BE49-F238E27FC236}">
                <a16:creationId xmlns:a16="http://schemas.microsoft.com/office/drawing/2014/main" id="{B590ED29-B35B-4344-A83A-7D80299A45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17" r="19398" b="-6"/>
          <a:stretch/>
        </p:blipFill>
        <p:spPr>
          <a:xfrm>
            <a:off x="443660" y="832340"/>
            <a:ext cx="1570813" cy="1363363"/>
          </a:xfrm>
          <a:custGeom>
            <a:avLst/>
            <a:gdLst/>
            <a:ahLst/>
            <a:cxnLst/>
            <a:rect l="l" t="t" r="r" b="b"/>
            <a:pathLst>
              <a:path w="1570813" h="1363363">
                <a:moveTo>
                  <a:pt x="452248" y="0"/>
                </a:moveTo>
                <a:cubicBezTo>
                  <a:pt x="1118566" y="0"/>
                  <a:pt x="1118566" y="0"/>
                  <a:pt x="1118566" y="0"/>
                </a:cubicBezTo>
                <a:cubicBezTo>
                  <a:pt x="1160301" y="0"/>
                  <a:pt x="1200597" y="22535"/>
                  <a:pt x="1220745" y="59154"/>
                </a:cubicBezTo>
                <a:cubicBezTo>
                  <a:pt x="1554623" y="623936"/>
                  <a:pt x="1554623" y="623936"/>
                  <a:pt x="1554623" y="623936"/>
                </a:cubicBezTo>
                <a:cubicBezTo>
                  <a:pt x="1576210" y="659147"/>
                  <a:pt x="1576210" y="704217"/>
                  <a:pt x="1554623" y="739427"/>
                </a:cubicBezTo>
                <a:cubicBezTo>
                  <a:pt x="1220745" y="1304209"/>
                  <a:pt x="1220745" y="1304209"/>
                  <a:pt x="1220745" y="1304209"/>
                </a:cubicBezTo>
                <a:cubicBezTo>
                  <a:pt x="1200597" y="1340828"/>
                  <a:pt x="1160301" y="1363363"/>
                  <a:pt x="1118566" y="1363363"/>
                </a:cubicBezTo>
                <a:cubicBezTo>
                  <a:pt x="452248" y="1363363"/>
                  <a:pt x="452248" y="1363363"/>
                  <a:pt x="452248" y="1363363"/>
                </a:cubicBezTo>
                <a:cubicBezTo>
                  <a:pt x="409074" y="1363363"/>
                  <a:pt x="370218" y="1340828"/>
                  <a:pt x="348631" y="1304209"/>
                </a:cubicBezTo>
                <a:cubicBezTo>
                  <a:pt x="16191" y="739427"/>
                  <a:pt x="16191" y="739427"/>
                  <a:pt x="16191" y="739427"/>
                </a:cubicBezTo>
                <a:cubicBezTo>
                  <a:pt x="-5396" y="704217"/>
                  <a:pt x="-5396" y="659147"/>
                  <a:pt x="16191" y="623936"/>
                </a:cubicBezTo>
                <a:cubicBezTo>
                  <a:pt x="348631" y="59154"/>
                  <a:pt x="348631" y="59154"/>
                  <a:pt x="348631" y="59154"/>
                </a:cubicBezTo>
                <a:cubicBezTo>
                  <a:pt x="370218" y="22535"/>
                  <a:pt x="409074" y="0"/>
                  <a:pt x="452248" y="0"/>
                </a:cubicBezTo>
                <a:close/>
              </a:path>
            </a:pathLst>
          </a:custGeom>
          <a:ln w="63500">
            <a:solidFill>
              <a:schemeClr val="tx1">
                <a:alpha val="80000"/>
              </a:schemeClr>
            </a:solidFill>
          </a:ln>
        </p:spPr>
      </p:pic>
      <p:sp>
        <p:nvSpPr>
          <p:cNvPr id="30" name="Freeform 5">
            <a:extLst>
              <a:ext uri="{FF2B5EF4-FFF2-40B4-BE49-F238E27FC236}">
                <a16:creationId xmlns:a16="http://schemas.microsoft.com/office/drawing/2014/main" id="{1D917FAD-3240-4D3F-91A0-9571F75DC6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769451" y="970414"/>
            <a:ext cx="616956" cy="531823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10936" y="2470248"/>
            <a:ext cx="9484235" cy="305272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5200" b="1" dirty="0"/>
              <a:t>7. Taking relief aid</a:t>
            </a:r>
          </a:p>
          <a:p>
            <a:pPr marL="0" indent="0">
              <a:lnSpc>
                <a:spcPct val="90000"/>
              </a:lnSpc>
              <a:buNone/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3500" dirty="0"/>
              <a:t>Parents always, even more so in the present circumstances, act as those  who can help  children.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Teenagers feel a little like "free besieged".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Parents need to be available and work gently and flexibly to absorb their children's tension.</a:t>
            </a:r>
          </a:p>
        </p:txBody>
      </p:sp>
    </p:spTree>
    <p:extLst>
      <p:ext uri="{BB962C8B-B14F-4D97-AF65-F5344CB8AC3E}">
        <p14:creationId xmlns:p14="http://schemas.microsoft.com/office/powerpoint/2010/main" val="867489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1335D9B3-B2C5-40E1-BFF9-E01D0DB424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95061B-ADFC-4592-8BB1-0D542F6F64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00169" y="6081915"/>
            <a:ext cx="6460098" cy="781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85D7B9-E066-4923-8CB7-294BF3062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5153A6-657E-4227-A555-CE6891B6C4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9590D49-5919-4BDB-A179-67296282F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500" y="1270000"/>
            <a:ext cx="6451600" cy="42926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9100" y="2164796"/>
            <a:ext cx="4445510" cy="3370396"/>
          </a:xfrm>
        </p:spPr>
        <p:txBody>
          <a:bodyPr vert="horz" wrap="square" lIns="91440" tIns="45720" rIns="91440" bIns="45720" rtlCol="0" anchor="t">
            <a:normAutofit fontScale="850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8. Seeking  for help</a:t>
            </a:r>
          </a:p>
          <a:p>
            <a:pPr marL="0" indent="0">
              <a:lnSpc>
                <a:spcPct val="90000"/>
              </a:lnSpc>
              <a:buNone/>
            </a:pP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And we adapt new habits, we work with different data.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Sometimes we do it better, sometimes worse, but we still try…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It is not bad to ask children to help us in our daily difficulties and of course in everything related to technology.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2900" y="540168"/>
            <a:ext cx="4028783" cy="13229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As parents…</a:t>
            </a:r>
          </a:p>
        </p:txBody>
      </p:sp>
    </p:spTree>
    <p:extLst>
      <p:ext uri="{BB962C8B-B14F-4D97-AF65-F5344CB8AC3E}">
        <p14:creationId xmlns:p14="http://schemas.microsoft.com/office/powerpoint/2010/main" val="2051521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33977" y="433163"/>
            <a:ext cx="3689091" cy="19601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As parents….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EDCEC48-9668-40E0-A44B-C708663FB07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l="18242" r="18242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006085" y="2183130"/>
            <a:ext cx="3999868" cy="445769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9. Cooperating with teachers</a:t>
            </a:r>
          </a:p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Children sometimes express to teachers what they can not, do not want, hesitate, are afraid to share with their parents.</a:t>
            </a:r>
          </a:p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It is important to work with the child's teachers in order to have a coordinated help</a:t>
            </a:r>
            <a:r>
              <a:rPr lang="en-US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2703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3CCCB8-8F31-43BD-B219-FA2ABAC22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10" r="26961"/>
          <a:stretch/>
        </p:blipFill>
        <p:spPr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01434" y="1212358"/>
            <a:ext cx="481995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As parents….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98919" y="2383542"/>
            <a:ext cx="5919967" cy="351573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800" b="1" dirty="0"/>
              <a:t>10. </a:t>
            </a:r>
            <a:r>
              <a:rPr lang="en-US" sz="3500" b="1" dirty="0"/>
              <a:t>Seeking for Help from specialists</a:t>
            </a:r>
          </a:p>
          <a:p>
            <a:pPr>
              <a:lnSpc>
                <a:spcPct val="90000"/>
              </a:lnSpc>
            </a:pPr>
            <a:r>
              <a:rPr lang="en-US" sz="2800" b="1" dirty="0"/>
              <a:t>In case of inability to handle our psychology or our </a:t>
            </a:r>
            <a:r>
              <a:rPr lang="en-US" sz="2800" b="1" dirty="0" err="1"/>
              <a:t>childrens</a:t>
            </a:r>
            <a:r>
              <a:rPr lang="en-US" sz="2800" b="1" dirty="0"/>
              <a:t>’ one,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/>
              <a:t> we can ask for help from specialized people, structures, support lines: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b="1" dirty="0"/>
              <a:t>Psychologists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b="1" dirty="0"/>
              <a:t>Mental Health Specialists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b="1" dirty="0"/>
              <a:t>Psychosocial Support Lines </a:t>
            </a:r>
          </a:p>
        </p:txBody>
      </p:sp>
    </p:spTree>
    <p:extLst>
      <p:ext uri="{BB962C8B-B14F-4D97-AF65-F5344CB8AC3E}">
        <p14:creationId xmlns:p14="http://schemas.microsoft.com/office/powerpoint/2010/main" val="291762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VID-19 &amp; Υγιεινή των χεριών | Ερρίκος Ντυνάν">
            <a:extLst>
              <a:ext uri="{FF2B5EF4-FFF2-40B4-BE49-F238E27FC236}">
                <a16:creationId xmlns:a16="http://schemas.microsoft.com/office/drawing/2014/main" id="{01204493-3FCD-48F9-BC42-41517DD2CE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48" b="-3"/>
          <a:stretch/>
        </p:blipFill>
        <p:spPr bwMode="auto">
          <a:xfrm>
            <a:off x="3125968" y="2527222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D7D720-9F02-4D0F-8CB2-54C086B6A1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0429" r="16032" b="-1"/>
          <a:stretch/>
        </p:blipFill>
        <p:spPr>
          <a:xfrm>
            <a:off x="1" y="1"/>
            <a:ext cx="4443799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3078" name="Picture 6" descr="Κοροναϊός: Πότε θα αγκαλιαστούμε ξανά χωρίς φόβο | Vita.gr">
            <a:extLst>
              <a:ext uri="{FF2B5EF4-FFF2-40B4-BE49-F238E27FC236}">
                <a16:creationId xmlns:a16="http://schemas.microsoft.com/office/drawing/2014/main" id="{CD132F83-C0C5-4DBA-84CF-BCABEB3C9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4" r="-2" b="-2"/>
          <a:stretch/>
        </p:blipFill>
        <p:spPr bwMode="auto">
          <a:xfrm>
            <a:off x="20" y="3917273"/>
            <a:ext cx="344056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74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98227" y="1161366"/>
            <a:ext cx="4333814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Teenagers….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08733" y="2257006"/>
            <a:ext cx="4723308" cy="3639289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1. Attention to health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Highly discussed but always up to date.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As commonplace as it is, health is precious.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Hygiene measures, masks, online meetings, exposure avoidance are always required.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23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DE09615D-24FD-4086-87D4-3BC6FF4383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2CD1987F-8813-4F4A-BE57-BB00FB4F08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 67">
            <a:extLst>
              <a:ext uri="{FF2B5EF4-FFF2-40B4-BE49-F238E27FC236}">
                <a16:creationId xmlns:a16="http://schemas.microsoft.com/office/drawing/2014/main" id="{68C00EAE-4816-44D0-8DA9-3F070179BA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5391212-5277-4C05-9E96-E724C9611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65">
            <a:extLst>
              <a:ext uri="{FF2B5EF4-FFF2-40B4-BE49-F238E27FC236}">
                <a16:creationId xmlns:a16="http://schemas.microsoft.com/office/drawing/2014/main" id="{0B331F10-0144-4133-AB48-EDEFB35465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5733A-5241-467C-A77B-EB25A0D064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2597" r="6601" b="4"/>
          <a:stretch/>
        </p:blipFill>
        <p:spPr>
          <a:xfrm>
            <a:off x="20" y="4310923"/>
            <a:ext cx="3083422" cy="2547077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2050" name="Picture 2" descr="Free online learning for students, teachers and curious minds everywhere! -  Geographical Magazine">
            <a:extLst>
              <a:ext uri="{FF2B5EF4-FFF2-40B4-BE49-F238E27FC236}">
                <a16:creationId xmlns:a16="http://schemas.microsoft.com/office/drawing/2014/main" id="{A7C58C26-350C-422C-AF13-046CF13EB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9" r="21562" b="2"/>
          <a:stretch/>
        </p:blipFill>
        <p:spPr bwMode="auto">
          <a:xfrm>
            <a:off x="3532736" y="2984162"/>
            <a:ext cx="2555402" cy="255540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083E35-CCD4-4329-844B-8C5B8E5E06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r="25725" b="-3"/>
          <a:stretch/>
        </p:blipFill>
        <p:spPr>
          <a:xfrm>
            <a:off x="1" y="-1"/>
            <a:ext cx="3943111" cy="3318096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10681" y="1377452"/>
            <a:ext cx="5453733" cy="30768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l-GR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l-GR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l-GR" sz="3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2. Distance education</a:t>
            </a:r>
            <a:endParaRPr lang="en-US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E-learning is not a panacea, but it is the only solution we have, so that we can deal with this abnormal situation..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Ι</a:t>
            </a: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 is difficult, tedious, annoying in many cases, but  it can help.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8C4B49-64A5-4279-AABD-AD7C49DA36E1}"/>
              </a:ext>
            </a:extLst>
          </p:cNvPr>
          <p:cNvSpPr txBox="1"/>
          <p:nvPr/>
        </p:nvSpPr>
        <p:spPr>
          <a:xfrm>
            <a:off x="7891153" y="563479"/>
            <a:ext cx="61870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Teenagers….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65533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06084" y="612288"/>
            <a:ext cx="3689091" cy="8140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b="1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Teenagers….</a:t>
            </a:r>
            <a:endParaRPr lang="en-US" sz="4000" kern="1200" dirty="0">
              <a:solidFill>
                <a:schemeClr val="accent5">
                  <a:lumMod val="25000"/>
                  <a:lumOff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A79CD-01C6-451B-AACD-5D07A63D0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41" r="8751" b="3"/>
          <a:stretch/>
        </p:blipFill>
        <p:spPr>
          <a:xfrm>
            <a:off x="5355120" y="1519571"/>
            <a:ext cx="2294762" cy="2009922"/>
          </a:xfrm>
          <a:custGeom>
            <a:avLst/>
            <a:gdLst/>
            <a:ahLst/>
            <a:cxnLst/>
            <a:rect l="l" t="t" r="r" b="b"/>
            <a:pathLst>
              <a:path w="2298408" h="2013116">
                <a:moveTo>
                  <a:pt x="655742" y="0"/>
                </a:moveTo>
                <a:cubicBezTo>
                  <a:pt x="1644875" y="0"/>
                  <a:pt x="1644875" y="0"/>
                  <a:pt x="1644875" y="0"/>
                </a:cubicBezTo>
                <a:cubicBezTo>
                  <a:pt x="1694920" y="0"/>
                  <a:pt x="1759685" y="34910"/>
                  <a:pt x="1786179" y="78547"/>
                </a:cubicBezTo>
                <a:cubicBezTo>
                  <a:pt x="2280745" y="925103"/>
                  <a:pt x="2280745" y="925103"/>
                  <a:pt x="2280745" y="925103"/>
                </a:cubicBezTo>
                <a:cubicBezTo>
                  <a:pt x="2304296" y="971649"/>
                  <a:pt x="2304296" y="1041468"/>
                  <a:pt x="2280745" y="1088014"/>
                </a:cubicBezTo>
                <a:cubicBezTo>
                  <a:pt x="1786179" y="1934570"/>
                  <a:pt x="1786179" y="1934570"/>
                  <a:pt x="1786179" y="1934570"/>
                </a:cubicBezTo>
                <a:cubicBezTo>
                  <a:pt x="1759685" y="1978207"/>
                  <a:pt x="1694920" y="2013116"/>
                  <a:pt x="1644875" y="2013116"/>
                </a:cubicBezTo>
                <a:lnTo>
                  <a:pt x="655742" y="2013116"/>
                </a:lnTo>
                <a:cubicBezTo>
                  <a:pt x="602753" y="2013116"/>
                  <a:pt x="537989" y="1978207"/>
                  <a:pt x="514438" y="1934570"/>
                </a:cubicBezTo>
                <a:cubicBezTo>
                  <a:pt x="19872" y="1088014"/>
                  <a:pt x="19872" y="1088014"/>
                  <a:pt x="19872" y="1088014"/>
                </a:cubicBezTo>
                <a:cubicBezTo>
                  <a:pt x="-6623" y="1041468"/>
                  <a:pt x="-6623" y="971649"/>
                  <a:pt x="19872" y="925103"/>
                </a:cubicBezTo>
                <a:cubicBezTo>
                  <a:pt x="514438" y="78547"/>
                  <a:pt x="514438" y="78547"/>
                  <a:pt x="514438" y="78547"/>
                </a:cubicBezTo>
                <a:cubicBezTo>
                  <a:pt x="537989" y="34910"/>
                  <a:pt x="602753" y="0"/>
                  <a:pt x="655742" y="0"/>
                </a:cubicBezTo>
                <a:close/>
              </a:path>
            </a:pathLst>
          </a:custGeom>
        </p:spPr>
      </p:pic>
      <p:pic>
        <p:nvPicPr>
          <p:cNvPr id="1026" name="Picture 2" descr="Covid-19: Top tips for online teaching and learning">
            <a:extLst>
              <a:ext uri="{FF2B5EF4-FFF2-40B4-BE49-F238E27FC236}">
                <a16:creationId xmlns:a16="http://schemas.microsoft.com/office/drawing/2014/main" id="{B8C54B15-7B28-4186-90F2-D2433BC1F7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116"/>
          <a:stretch/>
        </p:blipFill>
        <p:spPr bwMode="auto">
          <a:xfrm>
            <a:off x="20" y="1"/>
            <a:ext cx="6770047" cy="2456679"/>
          </a:xfrm>
          <a:custGeom>
            <a:avLst/>
            <a:gdLst/>
            <a:ahLst/>
            <a:cxnLst/>
            <a:rect l="l" t="t" r="r" b="b"/>
            <a:pathLst>
              <a:path w="6770067" h="2456679">
                <a:moveTo>
                  <a:pt x="6770067" y="603033"/>
                </a:moveTo>
                <a:lnTo>
                  <a:pt x="6770067" y="617220"/>
                </a:lnTo>
                <a:lnTo>
                  <a:pt x="6768113" y="610127"/>
                </a:lnTo>
                <a:close/>
                <a:moveTo>
                  <a:pt x="0" y="0"/>
                </a:moveTo>
                <a:lnTo>
                  <a:pt x="6588505" y="0"/>
                </a:lnTo>
                <a:lnTo>
                  <a:pt x="6460879" y="219780"/>
                </a:lnTo>
                <a:cubicBezTo>
                  <a:pt x="5374128" y="2091240"/>
                  <a:pt x="5374128" y="2091240"/>
                  <a:pt x="5374128" y="2091240"/>
                </a:cubicBezTo>
                <a:cubicBezTo>
                  <a:pt x="5251862" y="2317464"/>
                  <a:pt x="5007334" y="2456679"/>
                  <a:pt x="4754071" y="2456679"/>
                </a:cubicBezTo>
                <a:cubicBezTo>
                  <a:pt x="710608" y="2456679"/>
                  <a:pt x="710608" y="2456679"/>
                  <a:pt x="710608" y="2456679"/>
                </a:cubicBezTo>
                <a:cubicBezTo>
                  <a:pt x="448613" y="2456679"/>
                  <a:pt x="212817" y="2317464"/>
                  <a:pt x="81819" y="2091240"/>
                </a:cubicBezTo>
                <a:lnTo>
                  <a:pt x="0" y="19497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6C76BD-6EC1-44A7-B119-45EE4D7A5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336" r="-1" b="-1"/>
          <a:stretch/>
        </p:blipFill>
        <p:spPr>
          <a:xfrm>
            <a:off x="20" y="2619612"/>
            <a:ext cx="7498453" cy="4238389"/>
          </a:xfrm>
          <a:custGeom>
            <a:avLst/>
            <a:gdLst/>
            <a:ahLst/>
            <a:cxnLst/>
            <a:rect l="l" t="t" r="r" b="b"/>
            <a:pathLst>
              <a:path w="7498473" h="4238389">
                <a:moveTo>
                  <a:pt x="6770067" y="1839459"/>
                </a:moveTo>
                <a:lnTo>
                  <a:pt x="6770067" y="1853646"/>
                </a:lnTo>
                <a:lnTo>
                  <a:pt x="6768113" y="1846552"/>
                </a:lnTo>
                <a:close/>
                <a:moveTo>
                  <a:pt x="710608" y="0"/>
                </a:moveTo>
                <a:cubicBezTo>
                  <a:pt x="710608" y="0"/>
                  <a:pt x="710608" y="0"/>
                  <a:pt x="4754071" y="0"/>
                </a:cubicBezTo>
                <a:cubicBezTo>
                  <a:pt x="5007334" y="0"/>
                  <a:pt x="5251862" y="139215"/>
                  <a:pt x="5374128" y="365439"/>
                </a:cubicBezTo>
                <a:cubicBezTo>
                  <a:pt x="5374128" y="365439"/>
                  <a:pt x="5374128" y="365439"/>
                  <a:pt x="7400224" y="3854515"/>
                </a:cubicBezTo>
                <a:cubicBezTo>
                  <a:pt x="7465723" y="3963277"/>
                  <a:pt x="7498473" y="4087266"/>
                  <a:pt x="7498473" y="4211255"/>
                </a:cubicBezTo>
                <a:lnTo>
                  <a:pt x="7494852" y="4238389"/>
                </a:lnTo>
                <a:lnTo>
                  <a:pt x="0" y="4238389"/>
                </a:lnTo>
                <a:lnTo>
                  <a:pt x="0" y="506947"/>
                </a:lnTo>
                <a:lnTo>
                  <a:pt x="81819" y="365439"/>
                </a:lnTo>
                <a:cubicBezTo>
                  <a:pt x="212817" y="139215"/>
                  <a:pt x="448613" y="0"/>
                  <a:pt x="710608" y="0"/>
                </a:cubicBez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85989" y="1828512"/>
            <a:ext cx="4318494" cy="406698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 Alternative ways of communication.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They stay at home. They are alone. They are not with their friends.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But they have a mobile, internet connection, social media.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They can talk to their friends, even if they can't see them up closely.</a:t>
            </a:r>
          </a:p>
        </p:txBody>
      </p:sp>
    </p:spTree>
    <p:extLst>
      <p:ext uri="{BB962C8B-B14F-4D97-AF65-F5344CB8AC3E}">
        <p14:creationId xmlns:p14="http://schemas.microsoft.com/office/powerpoint/2010/main" val="1441903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106" name="Picture 10" descr="As coronavirus cases mount, just how paranoid — or cautious — should we be?  - The Boston Globe">
            <a:extLst>
              <a:ext uri="{FF2B5EF4-FFF2-40B4-BE49-F238E27FC236}">
                <a16:creationId xmlns:a16="http://schemas.microsoft.com/office/drawing/2014/main" id="{E32F8E3C-99F7-4CC9-BCB0-E1AE7F0E8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622300"/>
            <a:ext cx="6007100" cy="3873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CD8498-B40C-44D6-97CB-54A83413D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0" y="4572000"/>
            <a:ext cx="2197100" cy="1587500"/>
          </a:xfrm>
          <a:prstGeom prst="rect">
            <a:avLst/>
          </a:prstGeom>
        </p:spPr>
      </p:pic>
      <p:pic>
        <p:nvPicPr>
          <p:cNvPr id="4104" name="Picture 8" descr="The biological reason why it's so hard for teenagers to wake up early for  school | OU News">
            <a:extLst>
              <a:ext uri="{FF2B5EF4-FFF2-40B4-BE49-F238E27FC236}">
                <a16:creationId xmlns:a16="http://schemas.microsoft.com/office/drawing/2014/main" id="{EB592988-E449-4BDE-9F0E-51E84640C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9" r="7689" b="1"/>
          <a:stretch/>
        </p:blipFill>
        <p:spPr bwMode="auto">
          <a:xfrm>
            <a:off x="7861300" y="4572000"/>
            <a:ext cx="1943100" cy="1587500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eenage sleep. How much is needed? - Teenage Survival Coach">
            <a:extLst>
              <a:ext uri="{FF2B5EF4-FFF2-40B4-BE49-F238E27FC236}">
                <a16:creationId xmlns:a16="http://schemas.microsoft.com/office/drawing/2014/main" id="{926B2362-C11F-47B8-B6BC-FA47504EB5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2" r="6554" b="1"/>
          <a:stretch/>
        </p:blipFill>
        <p:spPr bwMode="auto">
          <a:xfrm>
            <a:off x="9880600" y="4572000"/>
            <a:ext cx="1714500" cy="1587500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79" y="404369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Teenagers….</a:t>
            </a:r>
            <a:endParaRPr lang="en-US" sz="3400" b="1" kern="12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6400" y="2285541"/>
            <a:ext cx="5105400" cy="3492500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chemeClr val="accent2"/>
                </a:solidFill>
              </a:rPr>
              <a:t>4. Enjoying the rest</a:t>
            </a:r>
            <a:endParaRPr lang="en-US" sz="28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accent2"/>
                </a:solidFill>
              </a:rPr>
              <a:t>It is a unique and unrepeatable opportunity to rest, to sleep a little more.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accent2"/>
                </a:solidFill>
              </a:rPr>
              <a:t>It is an equally unique opportunity to do things that relax them, a little exercise at home, to start a new hobby.</a:t>
            </a:r>
          </a:p>
        </p:txBody>
      </p:sp>
    </p:spTree>
    <p:extLst>
      <p:ext uri="{BB962C8B-B14F-4D97-AF65-F5344CB8AC3E}">
        <p14:creationId xmlns:p14="http://schemas.microsoft.com/office/powerpoint/2010/main" val="1754248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ow To Talk To Kids About Coronavirus: Parenting Advice - PureWow">
            <a:extLst>
              <a:ext uri="{FF2B5EF4-FFF2-40B4-BE49-F238E27FC236}">
                <a16:creationId xmlns:a16="http://schemas.microsoft.com/office/drawing/2014/main" id="{042A9A74-4C95-4EED-986E-CE841696AF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0" r="31529" b="-1"/>
          <a:stretch/>
        </p:blipFill>
        <p:spPr bwMode="auto">
          <a:xfrm>
            <a:off x="4448399" y="286529"/>
            <a:ext cx="2275744" cy="227574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nversation ideas during the coronavirus pandemic">
            <a:extLst>
              <a:ext uri="{FF2B5EF4-FFF2-40B4-BE49-F238E27FC236}">
                <a16:creationId xmlns:a16="http://schemas.microsoft.com/office/drawing/2014/main" id="{C6574184-2B66-4184-8AC0-F91D1B3272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9" r="14753" b="3"/>
          <a:stretch/>
        </p:blipFill>
        <p:spPr bwMode="auto">
          <a:xfrm>
            <a:off x="3125968" y="2527224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ree Images : hand, finger, nail, arm, gesture, interaction, wrist, holding  hands, photography, wood, plant, human leg 6240x4160 - - 1568765 - Free  stock photos - PxHere">
            <a:extLst>
              <a:ext uri="{FF2B5EF4-FFF2-40B4-BE49-F238E27FC236}">
                <a16:creationId xmlns:a16="http://schemas.microsoft.com/office/drawing/2014/main" id="{34333304-2597-4F8E-86C3-F5F75BB5F7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r="19983" b="-1"/>
          <a:stretch/>
        </p:blipFill>
        <p:spPr bwMode="auto">
          <a:xfrm>
            <a:off x="1" y="1"/>
            <a:ext cx="4443799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ow to talk with kids about COVID-19 | Children's Minnesota">
            <a:extLst>
              <a:ext uri="{FF2B5EF4-FFF2-40B4-BE49-F238E27FC236}">
                <a16:creationId xmlns:a16="http://schemas.microsoft.com/office/drawing/2014/main" id="{F47108E3-9250-4662-A2B4-4DFCBBE11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r="25149" b="3"/>
          <a:stretch/>
        </p:blipFill>
        <p:spPr bwMode="auto">
          <a:xfrm>
            <a:off x="20" y="3917271"/>
            <a:ext cx="344056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D198BA7A-A80E-4128-8A01-0F5D26B880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42254" y="875425"/>
            <a:ext cx="4266942" cy="14984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b="1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Teenagers….</a:t>
            </a:r>
            <a:endParaRPr lang="en-US" kern="1200" dirty="0">
              <a:solidFill>
                <a:schemeClr val="bg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25519" y="2421682"/>
            <a:ext cx="4983677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chemeClr val="accent4"/>
                </a:solidFill>
              </a:rPr>
              <a:t>5. Discussion is important</a:t>
            </a:r>
          </a:p>
          <a:p>
            <a:pPr marL="0">
              <a:lnSpc>
                <a:spcPct val="90000"/>
              </a:lnSpc>
            </a:pPr>
            <a:r>
              <a:rPr lang="en-US" sz="2800" dirty="0">
                <a:solidFill>
                  <a:schemeClr val="accent4"/>
                </a:solidFill>
              </a:rPr>
              <a:t>For everything that scares them, for everything that pressures them, for everything that they would like a second opinion.</a:t>
            </a:r>
          </a:p>
          <a:p>
            <a:pPr marL="0">
              <a:lnSpc>
                <a:spcPct val="90000"/>
              </a:lnSpc>
            </a:pPr>
            <a:r>
              <a:rPr lang="en-US" sz="2800" dirty="0">
                <a:solidFill>
                  <a:schemeClr val="accent4"/>
                </a:solidFill>
              </a:rPr>
              <a:t>In their environment, family, friendly, educational, there are always people they can turn to.</a:t>
            </a:r>
          </a:p>
        </p:txBody>
      </p:sp>
    </p:spTree>
    <p:extLst>
      <p:ext uri="{BB962C8B-B14F-4D97-AF65-F5344CB8AC3E}">
        <p14:creationId xmlns:p14="http://schemas.microsoft.com/office/powerpoint/2010/main" val="259984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picture containing headdress, helmet, person, holding&#10;&#10;Description automatically generated">
            <a:extLst>
              <a:ext uri="{FF2B5EF4-FFF2-40B4-BE49-F238E27FC236}">
                <a16:creationId xmlns:a16="http://schemas.microsoft.com/office/drawing/2014/main" id="{86541DEA-54FB-49FE-9192-DC8DEFE3B222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/>
          <a:srcRect l="25382" r="9981" b="9091"/>
          <a:stretch/>
        </p:blipFill>
        <p:spPr>
          <a:xfrm>
            <a:off x="20" y="10"/>
            <a:ext cx="7422058" cy="6857990"/>
          </a:xfrm>
          <a:prstGeom prst="rect">
            <a:avLst/>
          </a:prstGeom>
          <a:noFill/>
        </p:spPr>
      </p:pic>
      <p:sp>
        <p:nvSpPr>
          <p:cNvPr id="50" name="Rectangle 4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4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Rectangle 4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9248A72-A597-48DF-A270-3389F5D209C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48107" y="2547810"/>
            <a:ext cx="4852849" cy="34666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Today we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are 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facing many things that we do not know how to manage: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Anxiety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Insecurity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Economic, social, psychological difficulties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Fear for our lives and the lives of our own people.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7706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8C2E478F-E849-4A8C-AF1F-CBCC78A7CBFA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3922034-79FE-4025-A066-1F5087257B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972421" y="1349002"/>
            <a:ext cx="512853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WHAT WE ARE FACING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891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DE09615D-24FD-4086-87D4-3BC6FF4383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CD1987F-8813-4F4A-BE57-BB00FB4F08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7FA9F-0710-48A7-A759-555A3B65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38267" y="802955"/>
            <a:ext cx="4333814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Teenagers….</a:t>
            </a:r>
            <a:br>
              <a:rPr lang="en-US" sz="3600" b="1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kern="12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9" name="Freeform 67">
            <a:extLst>
              <a:ext uri="{FF2B5EF4-FFF2-40B4-BE49-F238E27FC236}">
                <a16:creationId xmlns:a16="http://schemas.microsoft.com/office/drawing/2014/main" id="{68C00EAE-4816-44D0-8DA9-3F070179BA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5391212-5277-4C05-9E96-E724C9611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65">
            <a:extLst>
              <a:ext uri="{FF2B5EF4-FFF2-40B4-BE49-F238E27FC236}">
                <a16:creationId xmlns:a16="http://schemas.microsoft.com/office/drawing/2014/main" id="{0B331F10-0144-4133-AB48-EDEFB35465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Η αυξημένη εξάρτηση των παιδιών από την τεχνολογία στη μετά Covid-19 εποχή  - Fibernews">
            <a:extLst>
              <a:ext uri="{FF2B5EF4-FFF2-40B4-BE49-F238E27FC236}">
                <a16:creationId xmlns:a16="http://schemas.microsoft.com/office/drawing/2014/main" id="{D93074FD-A88C-4B08-A049-9A1CE3288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 r="2560" b="-3"/>
          <a:stretch/>
        </p:blipFill>
        <p:spPr bwMode="auto">
          <a:xfrm>
            <a:off x="20" y="4310923"/>
            <a:ext cx="3083422" cy="2547077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Ανεξέλεγκτη η χρήση των social από παιδιά στην Ελλάδα - Στο ίντερνετ από  τεσσάρων ετών | ΣΚΑΪ">
            <a:extLst>
              <a:ext uri="{FF2B5EF4-FFF2-40B4-BE49-F238E27FC236}">
                <a16:creationId xmlns:a16="http://schemas.microsoft.com/office/drawing/2014/main" id="{5B331E7C-6C66-422B-87DB-BE3265C313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0" r="-1" b="-1"/>
          <a:stretch/>
        </p:blipFill>
        <p:spPr bwMode="auto">
          <a:xfrm>
            <a:off x="3532736" y="2984162"/>
            <a:ext cx="2555402" cy="255540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Μεγάλη αύξηση στη χρήση ίντερνετ στην Ελλάδα &lt; Technology | Advertising.gr">
            <a:extLst>
              <a:ext uri="{FF2B5EF4-FFF2-40B4-BE49-F238E27FC236}">
                <a16:creationId xmlns:a16="http://schemas.microsoft.com/office/drawing/2014/main" id="{4F95657A-6E07-4A72-A957-43DB199D77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" r="17991" b="-1"/>
          <a:stretch/>
        </p:blipFill>
        <p:spPr bwMode="auto">
          <a:xfrm>
            <a:off x="1" y="-1"/>
            <a:ext cx="3943111" cy="3318096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28EF28-7E1A-4E9E-BF61-DECF690C860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16936" y="2257006"/>
            <a:ext cx="5393491" cy="36392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6. Engaging with the internet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At this moment, engaging with the internet is helpful.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It can offer opportunities, help them calm and feel relaxed.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With Social Media they can get in touch with their friends, comment, laugh, unwind.</a:t>
            </a:r>
          </a:p>
        </p:txBody>
      </p:sp>
    </p:spTree>
    <p:extLst>
      <p:ext uri="{BB962C8B-B14F-4D97-AF65-F5344CB8AC3E}">
        <p14:creationId xmlns:p14="http://schemas.microsoft.com/office/powerpoint/2010/main" val="126046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0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icture containing sitting, open, orange, large&#10;&#10;Description automatically generated">
            <a:extLst>
              <a:ext uri="{FF2B5EF4-FFF2-40B4-BE49-F238E27FC236}">
                <a16:creationId xmlns:a16="http://schemas.microsoft.com/office/drawing/2014/main" id="{7AB700F4-25BA-4548-9714-3D5DF4C3C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89" r="-2" b="-2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  <a:noFill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AC12E-D54B-466D-BB61-AE577BBC48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101445" y="1978194"/>
            <a:ext cx="5084802" cy="397484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spc="0" dirty="0">
                <a:solidFill>
                  <a:schemeClr val="accent2">
                    <a:lumMod val="50000"/>
                  </a:schemeClr>
                </a:solidFill>
              </a:rPr>
              <a:t>Every crisis can be an opportunity for introspection, analysis, rearrangement, configuration</a:t>
            </a:r>
            <a:r>
              <a:rPr lang="el-GR" sz="2400" spc="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spc="0" dirty="0">
                <a:solidFill>
                  <a:schemeClr val="accent2">
                    <a:lumMod val="50000"/>
                  </a:schemeClr>
                </a:solidFill>
              </a:rPr>
              <a:t> synthesis, development</a:t>
            </a:r>
            <a:r>
              <a:rPr lang="el-GR" sz="2400" spc="0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2400" spc="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spc="0" dirty="0">
                <a:solidFill>
                  <a:schemeClr val="accent2">
                    <a:lumMod val="50000"/>
                  </a:schemeClr>
                </a:solidFill>
              </a:rPr>
              <a:t>It enables the redefinition of the requested and priorities.</a:t>
            </a:r>
          </a:p>
          <a:p>
            <a:pPr>
              <a:lnSpc>
                <a:spcPct val="90000"/>
              </a:lnSpc>
            </a:pPr>
            <a:r>
              <a:rPr lang="en-US" sz="2400" spc="0" dirty="0">
                <a:solidFill>
                  <a:schemeClr val="accent2">
                    <a:lumMod val="50000"/>
                  </a:schemeClr>
                </a:solidFill>
              </a:rPr>
              <a:t>However, it also offers the possibility of re-examining what we previously considered data, repositioning towards  them.</a:t>
            </a:r>
          </a:p>
          <a:p>
            <a:pPr>
              <a:lnSpc>
                <a:spcPct val="90000"/>
              </a:lnSpc>
            </a:pPr>
            <a:r>
              <a:rPr lang="en-US" sz="2400" spc="0" dirty="0">
                <a:solidFill>
                  <a:schemeClr val="accent2">
                    <a:lumMod val="50000"/>
                  </a:schemeClr>
                </a:solidFill>
              </a:rPr>
              <a:t>Finally, it offers the opportunity to change ourselves, the world, the future.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5F866-A39A-4F92-955B-656ED20A1E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52406" y="6281098"/>
            <a:ext cx="521208" cy="429768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8C2E478F-E849-4A8C-AF1F-CBCC78A7CBFA}" type="slidenum">
              <a:rPr lang="en-US">
                <a:solidFill>
                  <a:schemeClr val="bg1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31</a:t>
            </a:fld>
            <a:endParaRPr lang="en-US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33F444C-A347-42CA-9FC3-E1D01721ADC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94650" y="531644"/>
            <a:ext cx="419159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The crisis </a:t>
            </a:r>
            <a:b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</a:b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offers prospects</a:t>
            </a:r>
          </a:p>
        </p:txBody>
      </p:sp>
    </p:spTree>
    <p:extLst>
      <p:ext uri="{BB962C8B-B14F-4D97-AF65-F5344CB8AC3E}">
        <p14:creationId xmlns:p14="http://schemas.microsoft.com/office/powerpoint/2010/main" val="189693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DF59B02-8FA0-41E3-902A-1A9E17D6D2B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t="8090" b="7641"/>
          <a:stretch/>
        </p:blipFill>
        <p:spPr>
          <a:xfrm>
            <a:off x="-78828" y="10"/>
            <a:ext cx="12192000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FDC459-A633-4CAE-9CEA-D0F91DF9F8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0791" y="1815917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The crisis </a:t>
            </a:r>
            <a:b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</a:b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offers prospects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5F866-A39A-4F92-955B-656ED20A1E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568202" y="1232300"/>
            <a:ext cx="449317" cy="365125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fld id="{8C2E478F-E849-4A8C-AF1F-CBCC78A7CBFA}" type="slidenum">
              <a:rPr lang="en-US" sz="1100">
                <a:solidFill>
                  <a:schemeClr val="tx1"/>
                </a:solidFill>
                <a:latin typeface="Calibri" panose="020F0502020204030204"/>
              </a:rPr>
              <a:pPr algn="ctr">
                <a:lnSpc>
                  <a:spcPct val="90000"/>
                </a:lnSpc>
                <a:spcAft>
                  <a:spcPts val="600"/>
                </a:spcAft>
                <a:defRPr/>
              </a:pPr>
              <a:t>32</a:t>
            </a:fld>
            <a:endParaRPr lang="en-US" sz="1100">
              <a:solidFill>
                <a:schemeClr val="tx1"/>
              </a:solidFill>
              <a:latin typeface="Calibri" panose="020F050202020403020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AC12E-D54B-466D-BB61-AE577BBC48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33" y="3158671"/>
            <a:ext cx="6017172" cy="344041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7030A0"/>
                </a:solidFill>
              </a:rPr>
              <a:t>This crisis gives us the opportunity to see our relationship with our children again.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7030A0"/>
                </a:solidFill>
              </a:rPr>
              <a:t>It is the right opportunity to turn to them, to restore our relationship with them (and vice versa).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7030A0"/>
                </a:solidFill>
              </a:rPr>
              <a:t>By helping them overcome their fears, we help ourselves to overcome our owns.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7030A0"/>
                </a:solidFill>
              </a:rPr>
              <a:t>Giving to children, we always get multiples.</a:t>
            </a:r>
          </a:p>
        </p:txBody>
      </p:sp>
    </p:spTree>
    <p:extLst>
      <p:ext uri="{BB962C8B-B14F-4D97-AF65-F5344CB8AC3E}">
        <p14:creationId xmlns:p14="http://schemas.microsoft.com/office/powerpoint/2010/main" val="3066477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E09615D-24FD-4086-87D4-3BC6FF4383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CD1987F-8813-4F4A-BE57-BB00FB4F08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1FDC459-A633-4CAE-9CEA-D0F91DF9F8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98293" y="204996"/>
            <a:ext cx="4333814" cy="14540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300" b="1" dirty="0">
                <a:solidFill>
                  <a:schemeClr val="accent2">
                    <a:lumMod val="75000"/>
                  </a:schemeClr>
                </a:solidFill>
              </a:rPr>
              <a:t>WHAT ABOUT </a:t>
            </a:r>
            <a:r>
              <a:rPr lang="en-US" sz="3300" b="1" kern="12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watching the movie “La Vita è Bella” again?</a:t>
            </a:r>
          </a:p>
        </p:txBody>
      </p:sp>
      <p:sp>
        <p:nvSpPr>
          <p:cNvPr id="26" name="Freeform 67">
            <a:extLst>
              <a:ext uri="{FF2B5EF4-FFF2-40B4-BE49-F238E27FC236}">
                <a16:creationId xmlns:a16="http://schemas.microsoft.com/office/drawing/2014/main" id="{68C00EAE-4816-44D0-8DA9-3F070179BA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5391212-5277-4C05-9E96-E724C9611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65">
            <a:extLst>
              <a:ext uri="{FF2B5EF4-FFF2-40B4-BE49-F238E27FC236}">
                <a16:creationId xmlns:a16="http://schemas.microsoft.com/office/drawing/2014/main" id="{0B331F10-0144-4133-AB48-EDEFB35465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0894F7-3AC1-4DC3-803D-156F3FD25B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1986" r="21732" b="-4"/>
          <a:stretch/>
        </p:blipFill>
        <p:spPr>
          <a:xfrm>
            <a:off x="20" y="4310923"/>
            <a:ext cx="3083422" cy="2547077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8" name="Picture 7" descr="A person riding a bike in front of a building&#10;&#10;Description automatically generated">
            <a:extLst>
              <a:ext uri="{FF2B5EF4-FFF2-40B4-BE49-F238E27FC236}">
                <a16:creationId xmlns:a16="http://schemas.microsoft.com/office/drawing/2014/main" id="{9E97D11E-E50E-4E1D-9A6B-22EE911768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26766" r="-1" b="6234"/>
          <a:stretch/>
        </p:blipFill>
        <p:spPr>
          <a:xfrm>
            <a:off x="3532736" y="2984162"/>
            <a:ext cx="2555402" cy="255540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F29D11-9AC4-4925-BC07-D96D5A25FC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11918" r="12918"/>
          <a:stretch/>
        </p:blipFill>
        <p:spPr>
          <a:xfrm>
            <a:off x="1" y="-1"/>
            <a:ext cx="3943111" cy="3318096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AC12E-D54B-466D-BB61-AE577BBC48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83095" y="2039392"/>
            <a:ext cx="5708885" cy="380396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In this film Roberto Benigni as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Guido Orefice, a bookshop owner, employs his fertile imagination to shield his son from the horrors of internment in a Nazi concentration camp.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We live in conditions of war, but fortunately the conditions are better now.</a:t>
            </a:r>
          </a:p>
          <a:p>
            <a:pPr>
              <a:lnSpc>
                <a:spcPct val="90000"/>
              </a:lnSpc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We can do it together !!!!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5F866-A39A-4F92-955B-656ED20A1E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C2E478F-E849-4A8C-AF1F-CBCC78A7CBFA}" type="slidenum">
              <a:rPr lang="en-US" sz="1100">
                <a:solidFill>
                  <a:srgbClr val="898989"/>
                </a:solidFill>
              </a:rPr>
              <a:pPr>
                <a:spcAft>
                  <a:spcPts val="600"/>
                </a:spcAft>
                <a:defRPr/>
              </a:pPr>
              <a:t>33</a:t>
            </a:fld>
            <a:endParaRPr lang="en-US" sz="11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3718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2" name="Picture 4" descr="Coronavirus won't end for 2 years, with worse second wave, study warns">
            <a:extLst>
              <a:ext uri="{FF2B5EF4-FFF2-40B4-BE49-F238E27FC236}">
                <a16:creationId xmlns:a16="http://schemas.microsoft.com/office/drawing/2014/main" id="{AD7EA304-DFE5-4509-AC75-7D08E3E0C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4" b="-1"/>
          <a:stretch/>
        </p:blipFill>
        <p:spPr bwMode="auto">
          <a:xfrm>
            <a:off x="5194300" y="469900"/>
            <a:ext cx="3695700" cy="2095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person, young, person, cat&#10;&#10;Description automatically generated">
            <a:extLst>
              <a:ext uri="{FF2B5EF4-FFF2-40B4-BE49-F238E27FC236}">
                <a16:creationId xmlns:a16="http://schemas.microsoft.com/office/drawing/2014/main" id="{93C6F2FF-7BF0-478A-BC19-B6F80FF88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6200" y="469900"/>
            <a:ext cx="2717800" cy="2095500"/>
          </a:xfrm>
          <a:prstGeom prst="rect">
            <a:avLst/>
          </a:prstGeom>
        </p:spPr>
      </p:pic>
      <p:pic>
        <p:nvPicPr>
          <p:cNvPr id="7170" name="Picture 2" descr="How the COVID-19 Pandemic Could End - Scientific American">
            <a:extLst>
              <a:ext uri="{FF2B5EF4-FFF2-40B4-BE49-F238E27FC236}">
                <a16:creationId xmlns:a16="http://schemas.microsoft.com/office/drawing/2014/main" id="{69F51385-679B-482E-B174-3068474B7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" r="-1" b="15845"/>
          <a:stretch/>
        </p:blipFill>
        <p:spPr bwMode="auto">
          <a:xfrm>
            <a:off x="5194300" y="2641600"/>
            <a:ext cx="6502400" cy="36957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F7706BE-EF2E-459C-8778-01DDD354C6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3028" y="1012004"/>
            <a:ext cx="3780223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Thank you all.</a:t>
            </a:r>
            <a:br>
              <a:rPr lang="en-US" sz="44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en-US" sz="44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/>
            </a:r>
            <a:br>
              <a:rPr lang="en-US" sz="44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en-US" sz="32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The </a:t>
            </a:r>
            <a:br>
              <a:rPr lang="en-US" sz="32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en-US" sz="3200" cap="none" spc="300" dirty="0">
                <a:solidFill>
                  <a:srgbClr val="FFFFFF"/>
                </a:solidFill>
                <a:latin typeface="+mn-lt"/>
              </a:rPr>
              <a:t>Erasmus “</a:t>
            </a:r>
            <a:r>
              <a:rPr lang="en-US" sz="3200" cap="none" spc="300" dirty="0" err="1">
                <a:solidFill>
                  <a:srgbClr val="FFFFFF"/>
                </a:solidFill>
                <a:latin typeface="+mn-lt"/>
              </a:rPr>
              <a:t>THatS</a:t>
            </a:r>
            <a:r>
              <a:rPr lang="en-US" sz="3200" cap="none" spc="300" dirty="0">
                <a:solidFill>
                  <a:srgbClr val="FFFFFF"/>
                </a:solidFill>
                <a:latin typeface="+mn-lt"/>
              </a:rPr>
              <a:t>”</a:t>
            </a:r>
            <a:br>
              <a:rPr lang="en-US" sz="3200" cap="none" spc="300" dirty="0">
                <a:solidFill>
                  <a:srgbClr val="FFFFFF"/>
                </a:solidFill>
                <a:latin typeface="+mn-lt"/>
              </a:rPr>
            </a:br>
            <a:r>
              <a:rPr lang="en-US" sz="3200" kern="1200" cap="none" spc="3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Team. </a:t>
            </a:r>
          </a:p>
        </p:txBody>
      </p:sp>
    </p:spTree>
    <p:extLst>
      <p:ext uri="{BB962C8B-B14F-4D97-AF65-F5344CB8AC3E}">
        <p14:creationId xmlns:p14="http://schemas.microsoft.com/office/powerpoint/2010/main" val="92772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BB05BC0-0DDE-4E8A-ADF2-D26CCB5DC2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37730" y="10"/>
            <a:ext cx="12192000" cy="6857990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568203" y="1232300"/>
            <a:ext cx="365760" cy="365125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fld id="{8C2E478F-E849-4A8C-AF1F-CBCC78A7CBFA}" type="slidenum">
              <a:rPr lang="en-US" sz="1100">
                <a:solidFill>
                  <a:schemeClr val="tx1"/>
                </a:solidFill>
                <a:latin typeface="Calibri" panose="020F0502020204030204"/>
              </a:rPr>
              <a:pPr algn="ctr">
                <a:lnSpc>
                  <a:spcPct val="90000"/>
                </a:lnSpc>
                <a:spcAft>
                  <a:spcPts val="600"/>
                </a:spcAft>
                <a:defRPr/>
              </a:pPr>
              <a:t>4</a:t>
            </a:fld>
            <a:endParaRPr lang="en-US" sz="1100">
              <a:solidFill>
                <a:schemeClr val="tx1"/>
              </a:solidFill>
              <a:latin typeface="Calibri" panose="020F0502020204030204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EB190292-81D5-430D-B332-AD2F15C197C8}"/>
              </a:ext>
            </a:extLst>
          </p:cNvPr>
          <p:cNvSpPr txBox="1">
            <a:spLocks/>
          </p:cNvSpPr>
          <p:nvPr/>
        </p:nvSpPr>
        <p:spPr>
          <a:xfrm>
            <a:off x="502920" y="3417573"/>
            <a:ext cx="4869180" cy="3440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lnSpc>
                <a:spcPct val="9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2B0513-1171-4BE5-956A-EE3BFC7EC91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47039" y="2241647"/>
            <a:ext cx="39773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000" cap="none" dirty="0">
                <a:latin typeface="+mn-lt"/>
              </a:rPr>
              <a:t>W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e </a:t>
            </a:r>
            <a:r>
              <a:rPr lang="en-US" altLang="en-US" sz="4000" cap="none" dirty="0">
                <a:latin typeface="+mn-lt"/>
              </a:rPr>
              <a:t>are</a:t>
            </a:r>
            <a:r>
              <a:rPr lang="el-GR" altLang="en-US" sz="4000" cap="none" dirty="0">
                <a:latin typeface="+mn-lt"/>
              </a:rPr>
              <a:t> 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afraid of</a:t>
            </a:r>
            <a:r>
              <a:rPr kumimoji="0" lang="el-GR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: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FBE8FD-B199-414A-A487-DFBB6C5084E0}"/>
              </a:ext>
            </a:extLst>
          </p:cNvPr>
          <p:cNvSpPr txBox="1"/>
          <p:nvPr/>
        </p:nvSpPr>
        <p:spPr>
          <a:xfrm>
            <a:off x="152624" y="3429163"/>
            <a:ext cx="61811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How will the Covid-19 pandemic </a:t>
            </a:r>
            <a:r>
              <a:rPr lang="el-GR" sz="2400" dirty="0"/>
              <a:t> </a:t>
            </a:r>
            <a:r>
              <a:rPr lang="en-US" sz="2400" dirty="0"/>
              <a:t>affect us?</a:t>
            </a:r>
          </a:p>
          <a:p>
            <a:r>
              <a:rPr lang="en-US" sz="2400" dirty="0"/>
              <a:t>Will we survive?</a:t>
            </a:r>
          </a:p>
          <a:p>
            <a:r>
              <a:rPr lang="en-US" sz="2400" dirty="0"/>
              <a:t>How much will it cost for our family planning?</a:t>
            </a:r>
          </a:p>
          <a:p>
            <a:r>
              <a:rPr lang="en-US" sz="2400" dirty="0"/>
              <a:t>Will we make it?</a:t>
            </a:r>
          </a:p>
        </p:txBody>
      </p:sp>
    </p:spTree>
    <p:extLst>
      <p:ext uri="{BB962C8B-B14F-4D97-AF65-F5344CB8AC3E}">
        <p14:creationId xmlns:p14="http://schemas.microsoft.com/office/powerpoint/2010/main" val="410822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E09615D-24FD-4086-87D4-3BC6FF4383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CD1987F-8813-4F4A-BE57-BB00FB4F08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24B42B-925B-494C-A986-BD85E8117E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99265" y="612368"/>
            <a:ext cx="5246312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</a:t>
            </a:r>
            <a:r>
              <a:rPr lang="en-US" b="1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we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feel</a:t>
            </a:r>
            <a:endParaRPr lang="en-US" b="1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Freeform 67">
            <a:extLst>
              <a:ext uri="{FF2B5EF4-FFF2-40B4-BE49-F238E27FC236}">
                <a16:creationId xmlns:a16="http://schemas.microsoft.com/office/drawing/2014/main" id="{68C00EAE-4816-44D0-8DA9-3F070179BA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5391212-5277-4C05-9E96-E724C9611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65">
            <a:extLst>
              <a:ext uri="{FF2B5EF4-FFF2-40B4-BE49-F238E27FC236}">
                <a16:creationId xmlns:a16="http://schemas.microsoft.com/office/drawing/2014/main" id="{0B331F10-0144-4133-AB48-EDEFB35465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 descr="A picture containing ball, blue&#10;&#10;Description automatically generated">
            <a:extLst>
              <a:ext uri="{FF2B5EF4-FFF2-40B4-BE49-F238E27FC236}">
                <a16:creationId xmlns:a16="http://schemas.microsoft.com/office/drawing/2014/main" id="{4DA70B04-04C5-453D-B717-71B97056E3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19198" b="4"/>
          <a:stretch/>
        </p:blipFill>
        <p:spPr>
          <a:xfrm>
            <a:off x="20" y="4310923"/>
            <a:ext cx="3083422" cy="2547077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3AAC72-F80A-4DA4-8613-2225171C12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9003" r="8243" b="-5"/>
          <a:stretch/>
        </p:blipFill>
        <p:spPr>
          <a:xfrm>
            <a:off x="3532736" y="2984162"/>
            <a:ext cx="2555402" cy="255540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74F0E9-12EE-427B-A9D0-E1AF3E07B3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1193" r="24239" b="4"/>
          <a:stretch/>
        </p:blipFill>
        <p:spPr>
          <a:xfrm>
            <a:off x="1" y="-1"/>
            <a:ext cx="3943111" cy="3318096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EB190292-81D5-430D-B332-AD2F15C197C8}"/>
              </a:ext>
            </a:extLst>
          </p:cNvPr>
          <p:cNvSpPr txBox="1">
            <a:spLocks/>
          </p:cNvSpPr>
          <p:nvPr/>
        </p:nvSpPr>
        <p:spPr>
          <a:xfrm>
            <a:off x="6398076" y="1908184"/>
            <a:ext cx="4997068" cy="4489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825930" y="6223702"/>
            <a:ext cx="570728" cy="314067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8C2E478F-E849-4A8C-AF1F-CBCC78A7CBFA}" type="slidenum">
              <a:rPr lang="en-US" sz="900">
                <a:solidFill>
                  <a:srgbClr val="898989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5</a:t>
            </a:fld>
            <a:endParaRPr lang="en-US" sz="900">
              <a:solidFill>
                <a:srgbClr val="89898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C3B776-7C7C-450D-A04F-2BF6B5013B03}"/>
              </a:ext>
            </a:extLst>
          </p:cNvPr>
          <p:cNvSpPr txBox="1"/>
          <p:nvPr/>
        </p:nvSpPr>
        <p:spPr>
          <a:xfrm>
            <a:off x="7466892" y="1732954"/>
            <a:ext cx="451644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A53F52"/>
                </a:solidFill>
              </a:rPr>
              <a:t>Clearly, there are normal responses to an abnormal condition. We may have already encountered some: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A53F52"/>
                </a:solidFill>
              </a:rPr>
              <a:t>Strong feelings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A53F52"/>
                </a:solidFill>
              </a:rPr>
              <a:t>Fear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A53F52"/>
                </a:solidFill>
              </a:rPr>
              <a:t>Refusal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A53F52"/>
                </a:solidFill>
              </a:rPr>
              <a:t>Other symptoms, such as headaches, nightmares, insomnia, fatigue.</a:t>
            </a:r>
          </a:p>
        </p:txBody>
      </p:sp>
    </p:spTree>
    <p:extLst>
      <p:ext uri="{BB962C8B-B14F-4D97-AF65-F5344CB8AC3E}">
        <p14:creationId xmlns:p14="http://schemas.microsoft.com/office/powerpoint/2010/main" val="77418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72" y="501538"/>
            <a:ext cx="4069080" cy="19601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How we react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A0C048C-5A0C-4BCE-84AE-BAA53865D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4627" r="-1" b="-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EB190292-81D5-430D-B332-AD2F15C197C8}"/>
              </a:ext>
            </a:extLst>
          </p:cNvPr>
          <p:cNvSpPr txBox="1">
            <a:spLocks/>
          </p:cNvSpPr>
          <p:nvPr/>
        </p:nvSpPr>
        <p:spPr>
          <a:xfrm>
            <a:off x="7743949" y="2263039"/>
            <a:ext cx="4069080" cy="4023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1100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536" y="6035040"/>
            <a:ext cx="548640" cy="54864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8C2E478F-E849-4A8C-AF1F-CBCC78A7CBFA}" type="slidenum">
              <a:rPr lang="en-US">
                <a:solidFill>
                  <a:schemeClr val="bg1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F2849-2A6D-41D3-9031-E8B2D89CF07A}"/>
              </a:ext>
            </a:extLst>
          </p:cNvPr>
          <p:cNvSpPr txBox="1"/>
          <p:nvPr/>
        </p:nvSpPr>
        <p:spPr>
          <a:xfrm>
            <a:off x="7998702" y="2074115"/>
            <a:ext cx="424245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Those are gradually being replaced by: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Frustration,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 Dissatisfaction,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Denial of expectations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And then from: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Recovery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Redefining the situation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377534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D46C1A6-2260-40C0-8078-914A9F1DA75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75" r="21972" b="1579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EB190292-81D5-430D-B332-AD2F15C197C8}"/>
              </a:ext>
            </a:extLst>
          </p:cNvPr>
          <p:cNvSpPr txBox="1">
            <a:spLocks/>
          </p:cNvSpPr>
          <p:nvPr/>
        </p:nvSpPr>
        <p:spPr>
          <a:xfrm>
            <a:off x="424815" y="2452624"/>
            <a:ext cx="4709953" cy="36382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There are cases where the treatment is not normal</a:t>
            </a:r>
            <a:r>
              <a:rPr lang="el-GR" sz="2800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>
              <a:lnSpc>
                <a:spcPct val="9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Psychological difficulties</a:t>
            </a:r>
          </a:p>
          <a:p>
            <a:pPr marL="0">
              <a:lnSpc>
                <a:spcPct val="9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Expanded and constant stress</a:t>
            </a:r>
          </a:p>
          <a:p>
            <a:pPr marL="0">
              <a:lnSpc>
                <a:spcPct val="9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Desperation</a:t>
            </a:r>
          </a:p>
          <a:p>
            <a:pPr marL="0">
              <a:lnSpc>
                <a:spcPct val="9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Depression</a:t>
            </a:r>
          </a:p>
          <a:p>
            <a:pPr marL="0">
              <a:lnSpc>
                <a:spcPct val="9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Constant sense of danger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706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8C2E478F-E849-4A8C-AF1F-CBCC78A7CBFA}" type="slidenum">
              <a:rPr lang="en-US">
                <a:solidFill>
                  <a:schemeClr val="bg1"/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264BB-97C3-400A-AE78-1E42D0E3E0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1093" y="1182117"/>
            <a:ext cx="53765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61B0FF"/>
                </a:solidFill>
                <a:effectLst/>
                <a:latin typeface="+mn-lt"/>
              </a:rPr>
              <a:t>Pathological reactions</a:t>
            </a:r>
          </a:p>
        </p:txBody>
      </p:sp>
    </p:spTree>
    <p:extLst>
      <p:ext uri="{BB962C8B-B14F-4D97-AF65-F5344CB8AC3E}">
        <p14:creationId xmlns:p14="http://schemas.microsoft.com/office/powerpoint/2010/main" val="128942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10650BA-D090-4A23-98E3-B48BBAEA92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ffiti on a wall&#10;&#10;Description automatically generated">
            <a:extLst>
              <a:ext uri="{FF2B5EF4-FFF2-40B4-BE49-F238E27FC236}">
                <a16:creationId xmlns:a16="http://schemas.microsoft.com/office/drawing/2014/main" id="{D405F2F5-1993-44F7-8096-4C62073BA0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34" r="31602" b="-2"/>
          <a:stretch/>
        </p:blipFill>
        <p:spPr>
          <a:xfrm>
            <a:off x="-9527" y="3725"/>
            <a:ext cx="5846165" cy="685054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FB939B9-73CE-4644-87BB-72AEBF0011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9527" y="-6558"/>
            <a:ext cx="6254832" cy="6874766"/>
            <a:chOff x="-9149" y="3725"/>
            <a:chExt cx="6254832" cy="688720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5F2A0CF-7879-4629-AC2B-4069D77A3C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38645"/>
              <a:ext cx="5933139" cy="6387893"/>
            </a:xfrm>
            <a:custGeom>
              <a:avLst/>
              <a:gdLst>
                <a:gd name="connsiteX0" fmla="*/ 5852909 w 5933139"/>
                <a:gd name="connsiteY0" fmla="*/ 2469528 h 6335678"/>
                <a:gd name="connsiteX1" fmla="*/ 5830799 w 5933139"/>
                <a:gd name="connsiteY1" fmla="*/ 2394015 h 6335678"/>
                <a:gd name="connsiteX2" fmla="*/ 5805878 w 5933139"/>
                <a:gd name="connsiteY2" fmla="*/ 2319439 h 6335678"/>
                <a:gd name="connsiteX3" fmla="*/ 5778708 w 5933139"/>
                <a:gd name="connsiteY3" fmla="*/ 2245800 h 6335678"/>
                <a:gd name="connsiteX4" fmla="*/ 5652978 w 5933139"/>
                <a:gd name="connsiteY4" fmla="*/ 1959675 h 6335678"/>
                <a:gd name="connsiteX5" fmla="*/ 5327691 w 5933139"/>
                <a:gd name="connsiteY5" fmla="*/ 1432958 h 6335678"/>
                <a:gd name="connsiteX6" fmla="*/ 4921458 w 5933139"/>
                <a:gd name="connsiteY6" fmla="*/ 973322 h 6335678"/>
                <a:gd name="connsiteX7" fmla="*/ 4450018 w 5933139"/>
                <a:gd name="connsiteY7" fmla="*/ 586764 h 6335678"/>
                <a:gd name="connsiteX8" fmla="*/ 4193311 w 5933139"/>
                <a:gd name="connsiteY8" fmla="*/ 423558 h 6335678"/>
                <a:gd name="connsiteX9" fmla="*/ 3924237 w 5933139"/>
                <a:gd name="connsiteY9" fmla="*/ 281901 h 6335678"/>
                <a:gd name="connsiteX10" fmla="*/ 3352175 w 5933139"/>
                <a:gd name="connsiteY10" fmla="*/ 75786 h 6335678"/>
                <a:gd name="connsiteX11" fmla="*/ 3051997 w 5933139"/>
                <a:gd name="connsiteY11" fmla="*/ 19011 h 6335678"/>
                <a:gd name="connsiteX12" fmla="*/ 2745823 w 5933139"/>
                <a:gd name="connsiteY12" fmla="*/ 86 h 6335678"/>
                <a:gd name="connsiteX13" fmla="*/ 2141720 w 5933139"/>
                <a:gd name="connsiteY13" fmla="*/ 55550 h 6335678"/>
                <a:gd name="connsiteX14" fmla="*/ 1551295 w 5933139"/>
                <a:gd name="connsiteY14" fmla="*/ 216319 h 6335678"/>
                <a:gd name="connsiteX15" fmla="*/ 1001718 w 5933139"/>
                <a:gd name="connsiteY15" fmla="*/ 498134 h 6335678"/>
                <a:gd name="connsiteX16" fmla="*/ 754755 w 5933139"/>
                <a:gd name="connsiteY16" fmla="*/ 685886 h 6335678"/>
                <a:gd name="connsiteX17" fmla="*/ 533462 w 5933139"/>
                <a:gd name="connsiteY17" fmla="*/ 903056 h 6335678"/>
                <a:gd name="connsiteX18" fmla="*/ 0 w 5933139"/>
                <a:gd name="connsiteY18" fmla="*/ 1646568 h 6335678"/>
                <a:gd name="connsiteX19" fmla="*/ 0 w 5933139"/>
                <a:gd name="connsiteY19" fmla="*/ 4709059 h 6335678"/>
                <a:gd name="connsiteX20" fmla="*/ 120671 w 5933139"/>
                <a:gd name="connsiteY20" fmla="*/ 4907491 h 6335678"/>
                <a:gd name="connsiteX21" fmla="*/ 507979 w 5933139"/>
                <a:gd name="connsiteY21" fmla="*/ 5384178 h 6335678"/>
                <a:gd name="connsiteX22" fmla="*/ 972112 w 5933139"/>
                <a:gd name="connsiteY22" fmla="*/ 5778607 h 6335678"/>
                <a:gd name="connsiteX23" fmla="*/ 1229943 w 5933139"/>
                <a:gd name="connsiteY23" fmla="*/ 5939939 h 6335678"/>
                <a:gd name="connsiteX24" fmla="*/ 1502389 w 5933139"/>
                <a:gd name="connsiteY24" fmla="*/ 6073913 h 6335678"/>
                <a:gd name="connsiteX25" fmla="*/ 2673870 w 5933139"/>
                <a:gd name="connsiteY25" fmla="*/ 6333993 h 6335678"/>
                <a:gd name="connsiteX26" fmla="*/ 2749196 w 5933139"/>
                <a:gd name="connsiteY26" fmla="*/ 6335679 h 6335678"/>
                <a:gd name="connsiteX27" fmla="*/ 2787983 w 5933139"/>
                <a:gd name="connsiteY27" fmla="*/ 6335492 h 6335678"/>
                <a:gd name="connsiteX28" fmla="*/ 2826770 w 5933139"/>
                <a:gd name="connsiteY28" fmla="*/ 6334368 h 6335678"/>
                <a:gd name="connsiteX29" fmla="*/ 2981918 w 5933139"/>
                <a:gd name="connsiteY29" fmla="*/ 6319939 h 6335678"/>
                <a:gd name="connsiteX30" fmla="*/ 3285282 w 5933139"/>
                <a:gd name="connsiteY30" fmla="*/ 6241803 h 6335678"/>
                <a:gd name="connsiteX31" fmla="*/ 3566347 w 5933139"/>
                <a:gd name="connsiteY31" fmla="*/ 6104831 h 6335678"/>
                <a:gd name="connsiteX32" fmla="*/ 3818369 w 5933139"/>
                <a:gd name="connsiteY32" fmla="*/ 5926823 h 6335678"/>
                <a:gd name="connsiteX33" fmla="*/ 4044908 w 5933139"/>
                <a:gd name="connsiteY33" fmla="*/ 5726329 h 6335678"/>
                <a:gd name="connsiteX34" fmla="*/ 4151151 w 5933139"/>
                <a:gd name="connsiteY34" fmla="*/ 5622147 h 6335678"/>
                <a:gd name="connsiteX35" fmla="*/ 4253834 w 5933139"/>
                <a:gd name="connsiteY35" fmla="*/ 5516841 h 6335678"/>
                <a:gd name="connsiteX36" fmla="*/ 4452453 w 5933139"/>
                <a:gd name="connsiteY36" fmla="*/ 5306979 h 6335678"/>
                <a:gd name="connsiteX37" fmla="*/ 4548578 w 5933139"/>
                <a:gd name="connsiteY37" fmla="*/ 5202797 h 6335678"/>
                <a:gd name="connsiteX38" fmla="*/ 4596546 w 5933139"/>
                <a:gd name="connsiteY38" fmla="*/ 5151456 h 6335678"/>
                <a:gd name="connsiteX39" fmla="*/ 4643016 w 5933139"/>
                <a:gd name="connsiteY39" fmla="*/ 5103300 h 6335678"/>
                <a:gd name="connsiteX40" fmla="*/ 4739515 w 5933139"/>
                <a:gd name="connsiteY40" fmla="*/ 5013172 h 6335678"/>
                <a:gd name="connsiteX41" fmla="*/ 4842198 w 5933139"/>
                <a:gd name="connsiteY41" fmla="*/ 4930164 h 6335678"/>
                <a:gd name="connsiteX42" fmla="*/ 5071360 w 5933139"/>
                <a:gd name="connsiteY42" fmla="*/ 4780449 h 6335678"/>
                <a:gd name="connsiteX43" fmla="*/ 5332001 w 5933139"/>
                <a:gd name="connsiteY43" fmla="*/ 4615932 h 6335678"/>
                <a:gd name="connsiteX44" fmla="*/ 5397396 w 5933139"/>
                <a:gd name="connsiteY44" fmla="*/ 4563655 h 6335678"/>
                <a:gd name="connsiteX45" fmla="*/ 5459417 w 5933139"/>
                <a:gd name="connsiteY45" fmla="*/ 4505380 h 6335678"/>
                <a:gd name="connsiteX46" fmla="*/ 5567159 w 5933139"/>
                <a:gd name="connsiteY46" fmla="*/ 4374029 h 6335678"/>
                <a:gd name="connsiteX47" fmla="*/ 5651292 w 5933139"/>
                <a:gd name="connsiteY47" fmla="*/ 4231810 h 6335678"/>
                <a:gd name="connsiteX48" fmla="*/ 5716686 w 5933139"/>
                <a:gd name="connsiteY48" fmla="*/ 4085655 h 6335678"/>
                <a:gd name="connsiteX49" fmla="*/ 5820681 w 5933139"/>
                <a:gd name="connsiteY49" fmla="*/ 3791848 h 6335678"/>
                <a:gd name="connsiteX50" fmla="*/ 5898629 w 5933139"/>
                <a:gd name="connsiteY50" fmla="*/ 3487922 h 6335678"/>
                <a:gd name="connsiteX51" fmla="*/ 5932170 w 5933139"/>
                <a:gd name="connsiteY51" fmla="*/ 3174066 h 6335678"/>
                <a:gd name="connsiteX52" fmla="*/ 5872209 w 5933139"/>
                <a:gd name="connsiteY52" fmla="*/ 2545978 h 6335678"/>
                <a:gd name="connsiteX53" fmla="*/ 5852909 w 5933139"/>
                <a:gd name="connsiteY53" fmla="*/ 2469528 h 6335678"/>
                <a:gd name="connsiteX54" fmla="*/ 5507386 w 5933139"/>
                <a:gd name="connsiteY54" fmla="*/ 3724580 h 6335678"/>
                <a:gd name="connsiteX55" fmla="*/ 5453609 w 5933139"/>
                <a:gd name="connsiteY55" fmla="*/ 3989906 h 6335678"/>
                <a:gd name="connsiteX56" fmla="*/ 5344181 w 5933139"/>
                <a:gd name="connsiteY56" fmla="*/ 4220380 h 6335678"/>
                <a:gd name="connsiteX57" fmla="*/ 5171419 w 5933139"/>
                <a:gd name="connsiteY57" fmla="*/ 4388644 h 6335678"/>
                <a:gd name="connsiteX58" fmla="*/ 5057868 w 5933139"/>
                <a:gd name="connsiteY58" fmla="*/ 4453851 h 6335678"/>
                <a:gd name="connsiteX59" fmla="*/ 4930265 w 5933139"/>
                <a:gd name="connsiteY59" fmla="*/ 4516810 h 6335678"/>
                <a:gd name="connsiteX60" fmla="*/ 4660067 w 5933139"/>
                <a:gd name="connsiteY60" fmla="*/ 4664276 h 6335678"/>
                <a:gd name="connsiteX61" fmla="*/ 4408794 w 5933139"/>
                <a:gd name="connsiteY61" fmla="*/ 4857836 h 6335678"/>
                <a:gd name="connsiteX62" fmla="*/ 4352207 w 5933139"/>
                <a:gd name="connsiteY62" fmla="*/ 4911988 h 6335678"/>
                <a:gd name="connsiteX63" fmla="*/ 4299366 w 5933139"/>
                <a:gd name="connsiteY63" fmla="*/ 4965390 h 6335678"/>
                <a:gd name="connsiteX64" fmla="*/ 4197621 w 5933139"/>
                <a:gd name="connsiteY64" fmla="*/ 5074257 h 6335678"/>
                <a:gd name="connsiteX65" fmla="*/ 4008744 w 5933139"/>
                <a:gd name="connsiteY65" fmla="*/ 5297985 h 6335678"/>
                <a:gd name="connsiteX66" fmla="*/ 3917304 w 5933139"/>
                <a:gd name="connsiteY66" fmla="*/ 5409100 h 6335678"/>
                <a:gd name="connsiteX67" fmla="*/ 3826052 w 5933139"/>
                <a:gd name="connsiteY67" fmla="*/ 5518153 h 6335678"/>
                <a:gd name="connsiteX68" fmla="*/ 3637925 w 5933139"/>
                <a:gd name="connsiteY68" fmla="*/ 5725017 h 6335678"/>
                <a:gd name="connsiteX69" fmla="*/ 3433497 w 5933139"/>
                <a:gd name="connsiteY69" fmla="*/ 5906586 h 6335678"/>
                <a:gd name="connsiteX70" fmla="*/ 3204522 w 5933139"/>
                <a:gd name="connsiteY70" fmla="*/ 6046744 h 6335678"/>
                <a:gd name="connsiteX71" fmla="*/ 2950439 w 5933139"/>
                <a:gd name="connsiteY71" fmla="*/ 6129190 h 6335678"/>
                <a:gd name="connsiteX72" fmla="*/ 2816839 w 5933139"/>
                <a:gd name="connsiteY72" fmla="*/ 6146428 h 6335678"/>
                <a:gd name="connsiteX73" fmla="*/ 2749009 w 5933139"/>
                <a:gd name="connsiteY73" fmla="*/ 6149051 h 6335678"/>
                <a:gd name="connsiteX74" fmla="*/ 2678930 w 5933139"/>
                <a:gd name="connsiteY74" fmla="*/ 6148677 h 6335678"/>
                <a:gd name="connsiteX75" fmla="*/ 2125793 w 5933139"/>
                <a:gd name="connsiteY75" fmla="*/ 6065481 h 6335678"/>
                <a:gd name="connsiteX76" fmla="*/ 1610506 w 5933139"/>
                <a:gd name="connsiteY76" fmla="*/ 5851310 h 6335678"/>
                <a:gd name="connsiteX77" fmla="*/ 1373099 w 5933139"/>
                <a:gd name="connsiteY77" fmla="*/ 5706279 h 6335678"/>
                <a:gd name="connsiteX78" fmla="*/ 1315949 w 5933139"/>
                <a:gd name="connsiteY78" fmla="*/ 5666743 h 6335678"/>
                <a:gd name="connsiteX79" fmla="*/ 1259923 w 5933139"/>
                <a:gd name="connsiteY79" fmla="*/ 5625894 h 6335678"/>
                <a:gd name="connsiteX80" fmla="*/ 1204647 w 5933139"/>
                <a:gd name="connsiteY80" fmla="*/ 5583922 h 6335678"/>
                <a:gd name="connsiteX81" fmla="*/ 1150308 w 5933139"/>
                <a:gd name="connsiteY81" fmla="*/ 5540826 h 6335678"/>
                <a:gd name="connsiteX82" fmla="*/ 751569 w 5933139"/>
                <a:gd name="connsiteY82" fmla="*/ 5158015 h 6335678"/>
                <a:gd name="connsiteX83" fmla="*/ 663315 w 5933139"/>
                <a:gd name="connsiteY83" fmla="*/ 5052146 h 6335678"/>
                <a:gd name="connsiteX84" fmla="*/ 580869 w 5933139"/>
                <a:gd name="connsiteY84" fmla="*/ 4942718 h 6335678"/>
                <a:gd name="connsiteX85" fmla="*/ 432279 w 5933139"/>
                <a:gd name="connsiteY85" fmla="*/ 4713369 h 6335678"/>
                <a:gd name="connsiteX86" fmla="*/ 205553 w 5933139"/>
                <a:gd name="connsiteY86" fmla="*/ 4219443 h 6335678"/>
                <a:gd name="connsiteX87" fmla="*/ 79448 w 5933139"/>
                <a:gd name="connsiteY87" fmla="*/ 3693850 h 6335678"/>
                <a:gd name="connsiteX88" fmla="*/ 53590 w 5933139"/>
                <a:gd name="connsiteY88" fmla="*/ 3425339 h 6335678"/>
                <a:gd name="connsiteX89" fmla="*/ 49655 w 5933139"/>
                <a:gd name="connsiteY89" fmla="*/ 3155890 h 6335678"/>
                <a:gd name="connsiteX90" fmla="*/ 67830 w 5933139"/>
                <a:gd name="connsiteY90" fmla="*/ 2886817 h 6335678"/>
                <a:gd name="connsiteX91" fmla="*/ 108679 w 5933139"/>
                <a:gd name="connsiteY91" fmla="*/ 2619992 h 6335678"/>
                <a:gd name="connsiteX92" fmla="*/ 263077 w 5933139"/>
                <a:gd name="connsiteY92" fmla="*/ 2101520 h 6335678"/>
                <a:gd name="connsiteX93" fmla="*/ 837575 w 5933139"/>
                <a:gd name="connsiteY93" fmla="*/ 1186370 h 6335678"/>
                <a:gd name="connsiteX94" fmla="*/ 1031698 w 5933139"/>
                <a:gd name="connsiteY94" fmla="*/ 996932 h 6335678"/>
                <a:gd name="connsiteX95" fmla="*/ 1236688 w 5933139"/>
                <a:gd name="connsiteY95" fmla="*/ 819298 h 6335678"/>
                <a:gd name="connsiteX96" fmla="*/ 1687143 w 5933139"/>
                <a:gd name="connsiteY96" fmla="*/ 511438 h 6335678"/>
                <a:gd name="connsiteX97" fmla="*/ 2196246 w 5933139"/>
                <a:gd name="connsiteY97" fmla="*/ 300639 h 6335678"/>
                <a:gd name="connsiteX98" fmla="*/ 2745823 w 5933139"/>
                <a:gd name="connsiteY98" fmla="*/ 229248 h 6335678"/>
                <a:gd name="connsiteX99" fmla="*/ 3019206 w 5933139"/>
                <a:gd name="connsiteY99" fmla="*/ 252108 h 6335678"/>
                <a:gd name="connsiteX100" fmla="*/ 3288092 w 5933139"/>
                <a:gd name="connsiteY100" fmla="*/ 313006 h 6335678"/>
                <a:gd name="connsiteX101" fmla="*/ 3548172 w 5933139"/>
                <a:gd name="connsiteY101" fmla="*/ 407069 h 6335678"/>
                <a:gd name="connsiteX102" fmla="*/ 3611505 w 5933139"/>
                <a:gd name="connsiteY102" fmla="*/ 435176 h 6335678"/>
                <a:gd name="connsiteX103" fmla="*/ 3674089 w 5933139"/>
                <a:gd name="connsiteY103" fmla="*/ 464968 h 6335678"/>
                <a:gd name="connsiteX104" fmla="*/ 3735736 w 5933139"/>
                <a:gd name="connsiteY104" fmla="*/ 496823 h 6335678"/>
                <a:gd name="connsiteX105" fmla="*/ 3796634 w 5933139"/>
                <a:gd name="connsiteY105" fmla="*/ 530176 h 6335678"/>
                <a:gd name="connsiteX106" fmla="*/ 4251585 w 5933139"/>
                <a:gd name="connsiteY106" fmla="*/ 847405 h 6335678"/>
                <a:gd name="connsiteX107" fmla="*/ 4644515 w 5933139"/>
                <a:gd name="connsiteY107" fmla="*/ 1236775 h 6335678"/>
                <a:gd name="connsiteX108" fmla="*/ 4816527 w 5933139"/>
                <a:gd name="connsiteY108" fmla="*/ 1451883 h 6335678"/>
                <a:gd name="connsiteX109" fmla="*/ 4970738 w 5933139"/>
                <a:gd name="connsiteY109" fmla="*/ 1678610 h 6335678"/>
                <a:gd name="connsiteX110" fmla="*/ 5223885 w 5933139"/>
                <a:gd name="connsiteY110" fmla="*/ 2159232 h 6335678"/>
                <a:gd name="connsiteX111" fmla="*/ 5395709 w 5933139"/>
                <a:gd name="connsiteY111" fmla="*/ 2666087 h 6335678"/>
                <a:gd name="connsiteX112" fmla="*/ 5458855 w 5933139"/>
                <a:gd name="connsiteY112" fmla="*/ 2924292 h 6335678"/>
                <a:gd name="connsiteX113" fmla="*/ 5499142 w 5933139"/>
                <a:gd name="connsiteY113" fmla="*/ 3186995 h 6335678"/>
                <a:gd name="connsiteX114" fmla="*/ 5516755 w 5933139"/>
                <a:gd name="connsiteY114" fmla="*/ 3454007 h 6335678"/>
                <a:gd name="connsiteX115" fmla="*/ 5507386 w 5933139"/>
                <a:gd name="connsiteY115" fmla="*/ 3724580 h 633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5933139" h="6335678">
                  <a:moveTo>
                    <a:pt x="5852909" y="2469528"/>
                  </a:moveTo>
                  <a:lnTo>
                    <a:pt x="5830799" y="2394015"/>
                  </a:lnTo>
                  <a:lnTo>
                    <a:pt x="5805878" y="2319439"/>
                  </a:lnTo>
                  <a:cubicBezTo>
                    <a:pt x="5797446" y="2294705"/>
                    <a:pt x="5787890" y="2270346"/>
                    <a:pt x="5778708" y="2245800"/>
                  </a:cubicBezTo>
                  <a:cubicBezTo>
                    <a:pt x="5740858" y="2148364"/>
                    <a:pt x="5699073" y="2052614"/>
                    <a:pt x="5652978" y="1959675"/>
                  </a:cubicBezTo>
                  <a:cubicBezTo>
                    <a:pt x="5559664" y="1773985"/>
                    <a:pt x="5450986" y="1597663"/>
                    <a:pt x="5327691" y="1432958"/>
                  </a:cubicBezTo>
                  <a:cubicBezTo>
                    <a:pt x="5204960" y="1268067"/>
                    <a:pt x="5068362" y="1114980"/>
                    <a:pt x="4921458" y="973322"/>
                  </a:cubicBezTo>
                  <a:cubicBezTo>
                    <a:pt x="4774742" y="831665"/>
                    <a:pt x="4616408" y="703125"/>
                    <a:pt x="4450018" y="586764"/>
                  </a:cubicBezTo>
                  <a:cubicBezTo>
                    <a:pt x="4366822" y="528489"/>
                    <a:pt x="4281003" y="474337"/>
                    <a:pt x="4193311" y="423558"/>
                  </a:cubicBezTo>
                  <a:cubicBezTo>
                    <a:pt x="4105806" y="372404"/>
                    <a:pt x="4015865" y="325560"/>
                    <a:pt x="3924237" y="281901"/>
                  </a:cubicBezTo>
                  <a:cubicBezTo>
                    <a:pt x="3740983" y="195333"/>
                    <a:pt x="3549483" y="125067"/>
                    <a:pt x="3352175" y="75786"/>
                  </a:cubicBezTo>
                  <a:cubicBezTo>
                    <a:pt x="3253428" y="51240"/>
                    <a:pt x="3153368" y="31565"/>
                    <a:pt x="3051997" y="19011"/>
                  </a:cubicBezTo>
                  <a:cubicBezTo>
                    <a:pt x="2950814" y="5895"/>
                    <a:pt x="2848506" y="-851"/>
                    <a:pt x="2745823" y="86"/>
                  </a:cubicBezTo>
                  <a:cubicBezTo>
                    <a:pt x="2543643" y="1585"/>
                    <a:pt x="2341838" y="20135"/>
                    <a:pt x="2141720" y="55550"/>
                  </a:cubicBezTo>
                  <a:cubicBezTo>
                    <a:pt x="1941976" y="91339"/>
                    <a:pt x="1743356" y="143055"/>
                    <a:pt x="1551295" y="216319"/>
                  </a:cubicBezTo>
                  <a:cubicBezTo>
                    <a:pt x="1359233" y="289396"/>
                    <a:pt x="1173917" y="383459"/>
                    <a:pt x="1001718" y="498134"/>
                  </a:cubicBezTo>
                  <a:cubicBezTo>
                    <a:pt x="915712" y="555659"/>
                    <a:pt x="832141" y="617119"/>
                    <a:pt x="754755" y="685886"/>
                  </a:cubicBezTo>
                  <a:cubicBezTo>
                    <a:pt x="677555" y="754841"/>
                    <a:pt x="604666" y="828293"/>
                    <a:pt x="533462" y="903056"/>
                  </a:cubicBezTo>
                  <a:cubicBezTo>
                    <a:pt x="323413" y="1125660"/>
                    <a:pt x="143906" y="1376370"/>
                    <a:pt x="0" y="1646568"/>
                  </a:cubicBezTo>
                  <a:lnTo>
                    <a:pt x="0" y="4709059"/>
                  </a:lnTo>
                  <a:cubicBezTo>
                    <a:pt x="37850" y="4776702"/>
                    <a:pt x="78136" y="4843033"/>
                    <a:pt x="120671" y="4907491"/>
                  </a:cubicBezTo>
                  <a:cubicBezTo>
                    <a:pt x="234034" y="5078941"/>
                    <a:pt x="365198" y="5239336"/>
                    <a:pt x="507979" y="5384178"/>
                  </a:cubicBezTo>
                  <a:cubicBezTo>
                    <a:pt x="650948" y="5529395"/>
                    <a:pt x="805909" y="5662059"/>
                    <a:pt x="972112" y="5778607"/>
                  </a:cubicBezTo>
                  <a:cubicBezTo>
                    <a:pt x="1055308" y="5836881"/>
                    <a:pt x="1141314" y="5890846"/>
                    <a:pt x="1229943" y="5939939"/>
                  </a:cubicBezTo>
                  <a:cubicBezTo>
                    <a:pt x="1318385" y="5989406"/>
                    <a:pt x="1409450" y="6033815"/>
                    <a:pt x="1502389" y="6073913"/>
                  </a:cubicBezTo>
                  <a:cubicBezTo>
                    <a:pt x="1874145" y="6233559"/>
                    <a:pt x="2272884" y="6320689"/>
                    <a:pt x="2673870" y="6333993"/>
                  </a:cubicBezTo>
                  <a:lnTo>
                    <a:pt x="2749196" y="6335679"/>
                  </a:lnTo>
                  <a:lnTo>
                    <a:pt x="2787983" y="6335492"/>
                  </a:lnTo>
                  <a:lnTo>
                    <a:pt x="2826770" y="6334368"/>
                  </a:lnTo>
                  <a:cubicBezTo>
                    <a:pt x="2878486" y="6332494"/>
                    <a:pt x="2930390" y="6327247"/>
                    <a:pt x="2981918" y="6319939"/>
                  </a:cubicBezTo>
                  <a:cubicBezTo>
                    <a:pt x="3085163" y="6304949"/>
                    <a:pt x="3187096" y="6278529"/>
                    <a:pt x="3285282" y="6241803"/>
                  </a:cubicBezTo>
                  <a:cubicBezTo>
                    <a:pt x="3383467" y="6205265"/>
                    <a:pt x="3477530" y="6158608"/>
                    <a:pt x="3566347" y="6104831"/>
                  </a:cubicBezTo>
                  <a:cubicBezTo>
                    <a:pt x="3655164" y="6051053"/>
                    <a:pt x="3739109" y="5990905"/>
                    <a:pt x="3818369" y="5926823"/>
                  </a:cubicBezTo>
                  <a:cubicBezTo>
                    <a:pt x="3897630" y="5862739"/>
                    <a:pt x="3973143" y="5795471"/>
                    <a:pt x="4044908" y="5726329"/>
                  </a:cubicBezTo>
                  <a:cubicBezTo>
                    <a:pt x="4080884" y="5691852"/>
                    <a:pt x="4116299" y="5656999"/>
                    <a:pt x="4151151" y="5622147"/>
                  </a:cubicBezTo>
                  <a:cubicBezTo>
                    <a:pt x="4185816" y="5586920"/>
                    <a:pt x="4220106" y="5552068"/>
                    <a:pt x="4253834" y="5516841"/>
                  </a:cubicBezTo>
                  <a:cubicBezTo>
                    <a:pt x="4321289" y="5446388"/>
                    <a:pt x="4387808" y="5376871"/>
                    <a:pt x="4452453" y="5306979"/>
                  </a:cubicBezTo>
                  <a:lnTo>
                    <a:pt x="4548578" y="5202797"/>
                  </a:lnTo>
                  <a:lnTo>
                    <a:pt x="4596546" y="5151456"/>
                  </a:lnTo>
                  <a:cubicBezTo>
                    <a:pt x="4612661" y="5134592"/>
                    <a:pt x="4627276" y="5119040"/>
                    <a:pt x="4643016" y="5103300"/>
                  </a:cubicBezTo>
                  <a:cubicBezTo>
                    <a:pt x="4674308" y="5072196"/>
                    <a:pt x="4706162" y="5041841"/>
                    <a:pt x="4739515" y="5013172"/>
                  </a:cubicBezTo>
                  <a:cubicBezTo>
                    <a:pt x="4772493" y="4984128"/>
                    <a:pt x="4806596" y="4956397"/>
                    <a:pt x="4842198" y="4930164"/>
                  </a:cubicBezTo>
                  <a:cubicBezTo>
                    <a:pt x="4913026" y="4876949"/>
                    <a:pt x="4988914" y="4828980"/>
                    <a:pt x="5071360" y="4780449"/>
                  </a:cubicBezTo>
                  <a:cubicBezTo>
                    <a:pt x="5153243" y="4731544"/>
                    <a:pt x="5243372" y="4682076"/>
                    <a:pt x="5332001" y="4615932"/>
                  </a:cubicBezTo>
                  <a:cubicBezTo>
                    <a:pt x="5354111" y="4599443"/>
                    <a:pt x="5376035" y="4582205"/>
                    <a:pt x="5397396" y="4563655"/>
                  </a:cubicBezTo>
                  <a:cubicBezTo>
                    <a:pt x="5418757" y="4545104"/>
                    <a:pt x="5439368" y="4525617"/>
                    <a:pt x="5459417" y="4505380"/>
                  </a:cubicBezTo>
                  <a:cubicBezTo>
                    <a:pt x="5499329" y="4464719"/>
                    <a:pt x="5535493" y="4420311"/>
                    <a:pt x="5567159" y="4374029"/>
                  </a:cubicBezTo>
                  <a:cubicBezTo>
                    <a:pt x="5599388" y="4328121"/>
                    <a:pt x="5626558" y="4279965"/>
                    <a:pt x="5651292" y="4231810"/>
                  </a:cubicBezTo>
                  <a:cubicBezTo>
                    <a:pt x="5675651" y="4183466"/>
                    <a:pt x="5697012" y="4134561"/>
                    <a:pt x="5716686" y="4085655"/>
                  </a:cubicBezTo>
                  <a:cubicBezTo>
                    <a:pt x="5756223" y="3987845"/>
                    <a:pt x="5789576" y="3891158"/>
                    <a:pt x="5820681" y="3791848"/>
                  </a:cubicBezTo>
                  <a:cubicBezTo>
                    <a:pt x="5851972" y="3692726"/>
                    <a:pt x="5878955" y="3591167"/>
                    <a:pt x="5898629" y="3487922"/>
                  </a:cubicBezTo>
                  <a:cubicBezTo>
                    <a:pt x="5918116" y="3384490"/>
                    <a:pt x="5929172" y="3279372"/>
                    <a:pt x="5932170" y="3174066"/>
                  </a:cubicBezTo>
                  <a:cubicBezTo>
                    <a:pt x="5937604" y="2963454"/>
                    <a:pt x="5920552" y="2750968"/>
                    <a:pt x="5872209" y="2545978"/>
                  </a:cubicBezTo>
                  <a:cubicBezTo>
                    <a:pt x="5865838" y="2520307"/>
                    <a:pt x="5860029" y="2494637"/>
                    <a:pt x="5852909" y="2469528"/>
                  </a:cubicBezTo>
                  <a:close/>
                  <a:moveTo>
                    <a:pt x="5507386" y="3724580"/>
                  </a:moveTo>
                  <a:cubicBezTo>
                    <a:pt x="5497830" y="3814521"/>
                    <a:pt x="5480591" y="3905586"/>
                    <a:pt x="5453609" y="3989906"/>
                  </a:cubicBezTo>
                  <a:cubicBezTo>
                    <a:pt x="5426439" y="4074413"/>
                    <a:pt x="5390088" y="4152924"/>
                    <a:pt x="5344181" y="4220380"/>
                  </a:cubicBezTo>
                  <a:cubicBezTo>
                    <a:pt x="5297898" y="4287835"/>
                    <a:pt x="5241311" y="4342549"/>
                    <a:pt x="5171419" y="4388644"/>
                  </a:cubicBezTo>
                  <a:cubicBezTo>
                    <a:pt x="5136755" y="4411879"/>
                    <a:pt x="5098342" y="4433052"/>
                    <a:pt x="5057868" y="4453851"/>
                  </a:cubicBezTo>
                  <a:cubicBezTo>
                    <a:pt x="5017395" y="4474837"/>
                    <a:pt x="4974298" y="4495449"/>
                    <a:pt x="4930265" y="4516810"/>
                  </a:cubicBezTo>
                  <a:cubicBezTo>
                    <a:pt x="4841823" y="4559719"/>
                    <a:pt x="4748696" y="4607126"/>
                    <a:pt x="4660067" y="4664276"/>
                  </a:cubicBezTo>
                  <a:cubicBezTo>
                    <a:pt x="4571251" y="4721238"/>
                    <a:pt x="4486181" y="4786071"/>
                    <a:pt x="4408794" y="4857836"/>
                  </a:cubicBezTo>
                  <a:cubicBezTo>
                    <a:pt x="4389682" y="4875637"/>
                    <a:pt x="4370008" y="4894375"/>
                    <a:pt x="4352207" y="4911988"/>
                  </a:cubicBezTo>
                  <a:lnTo>
                    <a:pt x="4299366" y="4965390"/>
                  </a:lnTo>
                  <a:cubicBezTo>
                    <a:pt x="4264514" y="5001179"/>
                    <a:pt x="4230599" y="5037531"/>
                    <a:pt x="4197621" y="5074257"/>
                  </a:cubicBezTo>
                  <a:cubicBezTo>
                    <a:pt x="4131664" y="5147896"/>
                    <a:pt x="4070204" y="5223784"/>
                    <a:pt x="4008744" y="5297985"/>
                  </a:cubicBezTo>
                  <a:lnTo>
                    <a:pt x="3917304" y="5409100"/>
                  </a:lnTo>
                  <a:cubicBezTo>
                    <a:pt x="3886949" y="5446013"/>
                    <a:pt x="3856782" y="5482364"/>
                    <a:pt x="3826052" y="5518153"/>
                  </a:cubicBezTo>
                  <a:cubicBezTo>
                    <a:pt x="3764592" y="5589544"/>
                    <a:pt x="3702758" y="5659435"/>
                    <a:pt x="3637925" y="5725017"/>
                  </a:cubicBezTo>
                  <a:cubicBezTo>
                    <a:pt x="3573093" y="5790412"/>
                    <a:pt x="3505637" y="5852059"/>
                    <a:pt x="3433497" y="5906586"/>
                  </a:cubicBezTo>
                  <a:cubicBezTo>
                    <a:pt x="3361544" y="5961112"/>
                    <a:pt x="3285469" y="6009268"/>
                    <a:pt x="3204522" y="6046744"/>
                  </a:cubicBezTo>
                  <a:cubicBezTo>
                    <a:pt x="3123763" y="6084594"/>
                    <a:pt x="3038506" y="6112513"/>
                    <a:pt x="2950439" y="6129190"/>
                  </a:cubicBezTo>
                  <a:cubicBezTo>
                    <a:pt x="2906405" y="6137809"/>
                    <a:pt x="2861810" y="6143055"/>
                    <a:pt x="2816839" y="6146428"/>
                  </a:cubicBezTo>
                  <a:cubicBezTo>
                    <a:pt x="2794354" y="6147927"/>
                    <a:pt x="2771681" y="6148677"/>
                    <a:pt x="2749009" y="6149051"/>
                  </a:cubicBezTo>
                  <a:lnTo>
                    <a:pt x="2678930" y="6148677"/>
                  </a:lnTo>
                  <a:cubicBezTo>
                    <a:pt x="2491927" y="6144367"/>
                    <a:pt x="2305675" y="6116260"/>
                    <a:pt x="2125793" y="6065481"/>
                  </a:cubicBezTo>
                  <a:cubicBezTo>
                    <a:pt x="1945911" y="6014515"/>
                    <a:pt x="1773524" y="5940501"/>
                    <a:pt x="1610506" y="5851310"/>
                  </a:cubicBezTo>
                  <a:cubicBezTo>
                    <a:pt x="1528997" y="5806714"/>
                    <a:pt x="1449924" y="5757808"/>
                    <a:pt x="1373099" y="5706279"/>
                  </a:cubicBezTo>
                  <a:lnTo>
                    <a:pt x="1315949" y="5666743"/>
                  </a:lnTo>
                  <a:lnTo>
                    <a:pt x="1259923" y="5625894"/>
                  </a:lnTo>
                  <a:lnTo>
                    <a:pt x="1204647" y="5583922"/>
                  </a:lnTo>
                  <a:cubicBezTo>
                    <a:pt x="1186284" y="5569869"/>
                    <a:pt x="1168483" y="5555066"/>
                    <a:pt x="1150308" y="5540826"/>
                  </a:cubicBezTo>
                  <a:cubicBezTo>
                    <a:pt x="1006402" y="5424839"/>
                    <a:pt x="872615" y="5296860"/>
                    <a:pt x="751569" y="5158015"/>
                  </a:cubicBezTo>
                  <a:cubicBezTo>
                    <a:pt x="721214" y="5123350"/>
                    <a:pt x="691983" y="5087935"/>
                    <a:pt x="663315" y="5052146"/>
                  </a:cubicBezTo>
                  <a:cubicBezTo>
                    <a:pt x="635021" y="5016170"/>
                    <a:pt x="607289" y="4980006"/>
                    <a:pt x="580869" y="4942718"/>
                  </a:cubicBezTo>
                  <a:cubicBezTo>
                    <a:pt x="527654" y="4868517"/>
                    <a:pt x="478186" y="4791880"/>
                    <a:pt x="432279" y="4713369"/>
                  </a:cubicBezTo>
                  <a:cubicBezTo>
                    <a:pt x="340651" y="4556159"/>
                    <a:pt x="264764" y="4390330"/>
                    <a:pt x="205553" y="4219443"/>
                  </a:cubicBezTo>
                  <a:cubicBezTo>
                    <a:pt x="146154" y="4048555"/>
                    <a:pt x="104369" y="3872045"/>
                    <a:pt x="79448" y="3693850"/>
                  </a:cubicBezTo>
                  <a:cubicBezTo>
                    <a:pt x="67268" y="3604659"/>
                    <a:pt x="58087" y="3515092"/>
                    <a:pt x="53590" y="3425339"/>
                  </a:cubicBezTo>
                  <a:cubicBezTo>
                    <a:pt x="47969" y="3335585"/>
                    <a:pt x="47406" y="3245644"/>
                    <a:pt x="49655" y="3155890"/>
                  </a:cubicBezTo>
                  <a:cubicBezTo>
                    <a:pt x="52278" y="3066137"/>
                    <a:pt x="58274" y="2976383"/>
                    <a:pt x="67830" y="2886817"/>
                  </a:cubicBezTo>
                  <a:cubicBezTo>
                    <a:pt x="77761" y="2797438"/>
                    <a:pt x="91253" y="2708246"/>
                    <a:pt x="108679" y="2619992"/>
                  </a:cubicBezTo>
                  <a:cubicBezTo>
                    <a:pt x="143906" y="2443108"/>
                    <a:pt x="195809" y="2269409"/>
                    <a:pt x="263077" y="2101520"/>
                  </a:cubicBezTo>
                  <a:cubicBezTo>
                    <a:pt x="397614" y="1765740"/>
                    <a:pt x="593048" y="1453382"/>
                    <a:pt x="837575" y="1186370"/>
                  </a:cubicBezTo>
                  <a:cubicBezTo>
                    <a:pt x="898473" y="1119289"/>
                    <a:pt x="964242" y="1056893"/>
                    <a:pt x="1031698" y="996932"/>
                  </a:cubicBezTo>
                  <a:cubicBezTo>
                    <a:pt x="1099154" y="936784"/>
                    <a:pt x="1166235" y="876261"/>
                    <a:pt x="1236688" y="819298"/>
                  </a:cubicBezTo>
                  <a:cubicBezTo>
                    <a:pt x="1377221" y="704999"/>
                    <a:pt x="1526935" y="600442"/>
                    <a:pt x="1687143" y="511438"/>
                  </a:cubicBezTo>
                  <a:cubicBezTo>
                    <a:pt x="1847163" y="422621"/>
                    <a:pt x="2017676" y="348795"/>
                    <a:pt x="2196246" y="300639"/>
                  </a:cubicBezTo>
                  <a:cubicBezTo>
                    <a:pt x="2374629" y="251921"/>
                    <a:pt x="2560320" y="227749"/>
                    <a:pt x="2745823" y="229248"/>
                  </a:cubicBezTo>
                  <a:cubicBezTo>
                    <a:pt x="2837076" y="230372"/>
                    <a:pt x="2928516" y="238055"/>
                    <a:pt x="3019206" y="252108"/>
                  </a:cubicBezTo>
                  <a:cubicBezTo>
                    <a:pt x="3109710" y="266724"/>
                    <a:pt x="3199650" y="286773"/>
                    <a:pt x="3288092" y="313006"/>
                  </a:cubicBezTo>
                  <a:cubicBezTo>
                    <a:pt x="3376347" y="339426"/>
                    <a:pt x="3463477" y="370343"/>
                    <a:pt x="3548172" y="407069"/>
                  </a:cubicBezTo>
                  <a:cubicBezTo>
                    <a:pt x="3569345" y="416438"/>
                    <a:pt x="3590519" y="425432"/>
                    <a:pt x="3611505" y="435176"/>
                  </a:cubicBezTo>
                  <a:lnTo>
                    <a:pt x="3674089" y="464968"/>
                  </a:lnTo>
                  <a:lnTo>
                    <a:pt x="3735736" y="496823"/>
                  </a:lnTo>
                  <a:cubicBezTo>
                    <a:pt x="3756160" y="507690"/>
                    <a:pt x="3776397" y="519120"/>
                    <a:pt x="3796634" y="530176"/>
                  </a:cubicBezTo>
                  <a:cubicBezTo>
                    <a:pt x="3957965" y="621054"/>
                    <a:pt x="4110303" y="728046"/>
                    <a:pt x="4251585" y="847405"/>
                  </a:cubicBezTo>
                  <a:cubicBezTo>
                    <a:pt x="4393242" y="966390"/>
                    <a:pt x="4524781" y="1096991"/>
                    <a:pt x="4644515" y="1236775"/>
                  </a:cubicBezTo>
                  <a:cubicBezTo>
                    <a:pt x="4704663" y="1306479"/>
                    <a:pt x="4762375" y="1378057"/>
                    <a:pt x="4816527" y="1451883"/>
                  </a:cubicBezTo>
                  <a:cubicBezTo>
                    <a:pt x="4870679" y="1525897"/>
                    <a:pt x="4922020" y="1601598"/>
                    <a:pt x="4970738" y="1678610"/>
                  </a:cubicBezTo>
                  <a:cubicBezTo>
                    <a:pt x="5067799" y="1833008"/>
                    <a:pt x="5152494" y="1993965"/>
                    <a:pt x="5223885" y="2159232"/>
                  </a:cubicBezTo>
                  <a:cubicBezTo>
                    <a:pt x="5295275" y="2324686"/>
                    <a:pt x="5349615" y="2495199"/>
                    <a:pt x="5395709" y="2666087"/>
                  </a:cubicBezTo>
                  <a:cubicBezTo>
                    <a:pt x="5418757" y="2751718"/>
                    <a:pt x="5440680" y="2837537"/>
                    <a:pt x="5458855" y="2924292"/>
                  </a:cubicBezTo>
                  <a:cubicBezTo>
                    <a:pt x="5477406" y="3011048"/>
                    <a:pt x="5490522" y="3098740"/>
                    <a:pt x="5499142" y="3186995"/>
                  </a:cubicBezTo>
                  <a:cubicBezTo>
                    <a:pt x="5507761" y="3275250"/>
                    <a:pt x="5513944" y="3364254"/>
                    <a:pt x="5516755" y="3454007"/>
                  </a:cubicBezTo>
                  <a:cubicBezTo>
                    <a:pt x="5518629" y="3543761"/>
                    <a:pt x="5516755" y="3634264"/>
                    <a:pt x="5507386" y="372458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7E50BFD-51AC-4ACE-820C-A285E66723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41478"/>
              <a:ext cx="5953893" cy="6434152"/>
            </a:xfrm>
            <a:custGeom>
              <a:avLst/>
              <a:gdLst>
                <a:gd name="connsiteX0" fmla="*/ 2739452 w 5953893"/>
                <a:gd name="connsiteY0" fmla="*/ 0 h 6434152"/>
                <a:gd name="connsiteX1" fmla="*/ 0 w 5953893"/>
                <a:gd name="connsiteY1" fmla="*/ 1610693 h 6434152"/>
                <a:gd name="connsiteX2" fmla="*/ 0 w 5953893"/>
                <a:gd name="connsiteY2" fmla="*/ 4823273 h 6434152"/>
                <a:gd name="connsiteX3" fmla="*/ 352456 w 5953893"/>
                <a:gd name="connsiteY3" fmla="*/ 5326193 h 6434152"/>
                <a:gd name="connsiteX4" fmla="*/ 2739452 w 5953893"/>
                <a:gd name="connsiteY4" fmla="*/ 6434153 h 6434152"/>
                <a:gd name="connsiteX5" fmla="*/ 4618282 w 5953893"/>
                <a:gd name="connsiteY5" fmla="*/ 5167859 h 6434152"/>
                <a:gd name="connsiteX6" fmla="*/ 5860029 w 5953893"/>
                <a:gd name="connsiteY6" fmla="*/ 3948409 h 6434152"/>
                <a:gd name="connsiteX7" fmla="*/ 2739452 w 5953893"/>
                <a:gd name="connsiteY7" fmla="*/ 0 h 6434152"/>
                <a:gd name="connsiteX8" fmla="*/ 5317011 w 5953893"/>
                <a:gd name="connsiteY8" fmla="*/ 3797009 h 6434152"/>
                <a:gd name="connsiteX9" fmla="*/ 5176478 w 5953893"/>
                <a:gd name="connsiteY9" fmla="*/ 4100747 h 6434152"/>
                <a:gd name="connsiteX10" fmla="*/ 4942257 w 5953893"/>
                <a:gd name="connsiteY10" fmla="*/ 4250274 h 6434152"/>
                <a:gd name="connsiteX11" fmla="*/ 4216171 w 5953893"/>
                <a:gd name="connsiteY11" fmla="*/ 4773243 h 6434152"/>
                <a:gd name="connsiteX12" fmla="*/ 3905125 w 5953893"/>
                <a:gd name="connsiteY12" fmla="*/ 5105837 h 6434152"/>
                <a:gd name="connsiteX13" fmla="*/ 3308329 w 5953893"/>
                <a:gd name="connsiteY13" fmla="*/ 5682022 h 6434152"/>
                <a:gd name="connsiteX14" fmla="*/ 2739452 w 5953893"/>
                <a:gd name="connsiteY14" fmla="*/ 5870898 h 6434152"/>
                <a:gd name="connsiteX15" fmla="*/ 1647419 w 5953893"/>
                <a:gd name="connsiteY15" fmla="*/ 5625809 h 6434152"/>
                <a:gd name="connsiteX16" fmla="*/ 781175 w 5953893"/>
                <a:gd name="connsiteY16" fmla="*/ 4960620 h 6434152"/>
                <a:gd name="connsiteX17" fmla="*/ 312545 w 5953893"/>
                <a:gd name="connsiteY17" fmla="*/ 4165205 h 6434152"/>
                <a:gd name="connsiteX18" fmla="*/ 142032 w 5953893"/>
                <a:gd name="connsiteY18" fmla="*/ 3217451 h 6434152"/>
                <a:gd name="connsiteX19" fmla="*/ 347210 w 5953893"/>
                <a:gd name="connsiteY19" fmla="*/ 2181444 h 6434152"/>
                <a:gd name="connsiteX20" fmla="*/ 906155 w 5953893"/>
                <a:gd name="connsiteY20" fmla="*/ 1337497 h 6434152"/>
                <a:gd name="connsiteX21" fmla="*/ 2739265 w 5953893"/>
                <a:gd name="connsiteY21" fmla="*/ 563818 h 6434152"/>
                <a:gd name="connsiteX22" fmla="*/ 3849849 w 5953893"/>
                <a:gd name="connsiteY22" fmla="*/ 881796 h 6434152"/>
                <a:gd name="connsiteX23" fmla="*/ 4834515 w 5953893"/>
                <a:gd name="connsiteY23" fmla="*/ 1742419 h 6434152"/>
                <a:gd name="connsiteX24" fmla="*/ 5325256 w 5953893"/>
                <a:gd name="connsiteY24" fmla="*/ 2742076 h 6434152"/>
                <a:gd name="connsiteX25" fmla="*/ 5317011 w 5953893"/>
                <a:gd name="connsiteY25" fmla="*/ 3797009 h 643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53893" h="6434152">
                  <a:moveTo>
                    <a:pt x="2739452" y="0"/>
                  </a:moveTo>
                  <a:cubicBezTo>
                    <a:pt x="1568346" y="0"/>
                    <a:pt x="546204" y="647950"/>
                    <a:pt x="0" y="1610693"/>
                  </a:cubicBezTo>
                  <a:lnTo>
                    <a:pt x="0" y="4823273"/>
                  </a:lnTo>
                  <a:cubicBezTo>
                    <a:pt x="101746" y="5002593"/>
                    <a:pt x="219793" y="5171045"/>
                    <a:pt x="352456" y="5326193"/>
                  </a:cubicBezTo>
                  <a:cubicBezTo>
                    <a:pt x="932013" y="6005060"/>
                    <a:pt x="1786453" y="6434153"/>
                    <a:pt x="2739452" y="6434153"/>
                  </a:cubicBezTo>
                  <a:cubicBezTo>
                    <a:pt x="3612442" y="6434153"/>
                    <a:pt x="4046220" y="5750227"/>
                    <a:pt x="4618282" y="5167859"/>
                  </a:cubicBezTo>
                  <a:cubicBezTo>
                    <a:pt x="5190344" y="4585679"/>
                    <a:pt x="5621311" y="4803036"/>
                    <a:pt x="5860029" y="3948409"/>
                  </a:cubicBezTo>
                  <a:cubicBezTo>
                    <a:pt x="6403423" y="2003810"/>
                    <a:pt x="4485244" y="0"/>
                    <a:pt x="2739452" y="0"/>
                  </a:cubicBezTo>
                  <a:close/>
                  <a:moveTo>
                    <a:pt x="5317011" y="3797009"/>
                  </a:moveTo>
                  <a:cubicBezTo>
                    <a:pt x="5275976" y="3943538"/>
                    <a:pt x="5228756" y="4045658"/>
                    <a:pt x="5176478" y="4100747"/>
                  </a:cubicBezTo>
                  <a:cubicBezTo>
                    <a:pt x="5131883" y="4147591"/>
                    <a:pt x="5061991" y="4186004"/>
                    <a:pt x="4942257" y="4250274"/>
                  </a:cubicBezTo>
                  <a:cubicBezTo>
                    <a:pt x="4753381" y="4351458"/>
                    <a:pt x="4494613" y="4489929"/>
                    <a:pt x="4216171" y="4773243"/>
                  </a:cubicBezTo>
                  <a:cubicBezTo>
                    <a:pt x="4106555" y="4884733"/>
                    <a:pt x="4004247" y="4997159"/>
                    <a:pt x="3905125" y="5105837"/>
                  </a:cubicBezTo>
                  <a:cubicBezTo>
                    <a:pt x="3701071" y="5329753"/>
                    <a:pt x="3508260" y="5541302"/>
                    <a:pt x="3308329" y="5682022"/>
                  </a:cubicBezTo>
                  <a:cubicBezTo>
                    <a:pt x="3122826" y="5812624"/>
                    <a:pt x="2947441" y="5870898"/>
                    <a:pt x="2739452" y="5870898"/>
                  </a:cubicBezTo>
                  <a:cubicBezTo>
                    <a:pt x="2357765" y="5870898"/>
                    <a:pt x="1990319" y="5788452"/>
                    <a:pt x="1647419" y="5625809"/>
                  </a:cubicBezTo>
                  <a:cubicBezTo>
                    <a:pt x="1319509" y="5470286"/>
                    <a:pt x="1019893" y="5240187"/>
                    <a:pt x="781175" y="4960620"/>
                  </a:cubicBezTo>
                  <a:cubicBezTo>
                    <a:pt x="579370" y="4724151"/>
                    <a:pt x="421598" y="4456576"/>
                    <a:pt x="312545" y="4165205"/>
                  </a:cubicBezTo>
                  <a:cubicBezTo>
                    <a:pt x="199369" y="3863153"/>
                    <a:pt x="142032" y="3544237"/>
                    <a:pt x="142032" y="3217451"/>
                  </a:cubicBezTo>
                  <a:cubicBezTo>
                    <a:pt x="142032" y="2857688"/>
                    <a:pt x="211174" y="2509166"/>
                    <a:pt x="347210" y="2181444"/>
                  </a:cubicBezTo>
                  <a:cubicBezTo>
                    <a:pt x="478561" y="1865339"/>
                    <a:pt x="666688" y="1581275"/>
                    <a:pt x="906155" y="1337497"/>
                  </a:cubicBezTo>
                  <a:cubicBezTo>
                    <a:pt x="1396334" y="838512"/>
                    <a:pt x="2047469" y="563818"/>
                    <a:pt x="2739265" y="563818"/>
                  </a:cubicBezTo>
                  <a:cubicBezTo>
                    <a:pt x="3094157" y="563818"/>
                    <a:pt x="3478280" y="673808"/>
                    <a:pt x="3849849" y="881796"/>
                  </a:cubicBezTo>
                  <a:cubicBezTo>
                    <a:pt x="4226851" y="1092783"/>
                    <a:pt x="4567316" y="1390338"/>
                    <a:pt x="4834515" y="1742419"/>
                  </a:cubicBezTo>
                  <a:cubicBezTo>
                    <a:pt x="5070798" y="2053653"/>
                    <a:pt x="5240374" y="2399363"/>
                    <a:pt x="5325256" y="2742076"/>
                  </a:cubicBezTo>
                  <a:cubicBezTo>
                    <a:pt x="5414634" y="3102964"/>
                    <a:pt x="5411824" y="3458044"/>
                    <a:pt x="5317011" y="379700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0394888-C50F-41C1-92D4-0E2B4315A8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31462"/>
              <a:ext cx="5953893" cy="6444167"/>
            </a:xfrm>
            <a:custGeom>
              <a:avLst/>
              <a:gdLst>
                <a:gd name="connsiteX0" fmla="*/ 2739452 w 5953893"/>
                <a:gd name="connsiteY0" fmla="*/ 0 h 6434152"/>
                <a:gd name="connsiteX1" fmla="*/ 0 w 5953893"/>
                <a:gd name="connsiteY1" fmla="*/ 1610693 h 6434152"/>
                <a:gd name="connsiteX2" fmla="*/ 0 w 5953893"/>
                <a:gd name="connsiteY2" fmla="*/ 4823273 h 6434152"/>
                <a:gd name="connsiteX3" fmla="*/ 352456 w 5953893"/>
                <a:gd name="connsiteY3" fmla="*/ 5326193 h 6434152"/>
                <a:gd name="connsiteX4" fmla="*/ 2739452 w 5953893"/>
                <a:gd name="connsiteY4" fmla="*/ 6434153 h 6434152"/>
                <a:gd name="connsiteX5" fmla="*/ 4618282 w 5953893"/>
                <a:gd name="connsiteY5" fmla="*/ 5167859 h 6434152"/>
                <a:gd name="connsiteX6" fmla="*/ 5860029 w 5953893"/>
                <a:gd name="connsiteY6" fmla="*/ 3948409 h 6434152"/>
                <a:gd name="connsiteX7" fmla="*/ 2739452 w 5953893"/>
                <a:gd name="connsiteY7" fmla="*/ 0 h 6434152"/>
                <a:gd name="connsiteX8" fmla="*/ 5208520 w 5953893"/>
                <a:gd name="connsiteY8" fmla="*/ 3766654 h 6434152"/>
                <a:gd name="connsiteX9" fmla="*/ 5094782 w 5953893"/>
                <a:gd name="connsiteY9" fmla="*/ 4022985 h 6434152"/>
                <a:gd name="connsiteX10" fmla="*/ 4888855 w 5953893"/>
                <a:gd name="connsiteY10" fmla="*/ 4150777 h 6434152"/>
                <a:gd name="connsiteX11" fmla="*/ 4135411 w 5953893"/>
                <a:gd name="connsiteY11" fmla="*/ 4694170 h 6434152"/>
                <a:gd name="connsiteX12" fmla="*/ 3821555 w 5953893"/>
                <a:gd name="connsiteY12" fmla="*/ 5029762 h 6434152"/>
                <a:gd name="connsiteX13" fmla="*/ 2739265 w 5953893"/>
                <a:gd name="connsiteY13" fmla="*/ 5758097 h 6434152"/>
                <a:gd name="connsiteX14" fmla="*/ 1695575 w 5953893"/>
                <a:gd name="connsiteY14" fmla="*/ 5523876 h 6434152"/>
                <a:gd name="connsiteX15" fmla="*/ 866619 w 5953893"/>
                <a:gd name="connsiteY15" fmla="*/ 4887356 h 6434152"/>
                <a:gd name="connsiteX16" fmla="*/ 417851 w 5953893"/>
                <a:gd name="connsiteY16" fmla="*/ 4125481 h 6434152"/>
                <a:gd name="connsiteX17" fmla="*/ 254645 w 5953893"/>
                <a:gd name="connsiteY17" fmla="*/ 3217264 h 6434152"/>
                <a:gd name="connsiteX18" fmla="*/ 451204 w 5953893"/>
                <a:gd name="connsiteY18" fmla="*/ 2224540 h 6434152"/>
                <a:gd name="connsiteX19" fmla="*/ 986540 w 5953893"/>
                <a:gd name="connsiteY19" fmla="*/ 1416383 h 6434152"/>
                <a:gd name="connsiteX20" fmla="*/ 2739452 w 5953893"/>
                <a:gd name="connsiteY20" fmla="*/ 676244 h 6434152"/>
                <a:gd name="connsiteX21" fmla="*/ 3794947 w 5953893"/>
                <a:gd name="connsiteY21" fmla="*/ 979795 h 6434152"/>
                <a:gd name="connsiteX22" fmla="*/ 4744762 w 5953893"/>
                <a:gd name="connsiteY22" fmla="*/ 1810250 h 6434152"/>
                <a:gd name="connsiteX23" fmla="*/ 5215827 w 5953893"/>
                <a:gd name="connsiteY23" fmla="*/ 2768871 h 6434152"/>
                <a:gd name="connsiteX24" fmla="*/ 5208520 w 5953893"/>
                <a:gd name="connsiteY24" fmla="*/ 3766654 h 643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53893" h="6434152">
                  <a:moveTo>
                    <a:pt x="2739452" y="0"/>
                  </a:moveTo>
                  <a:cubicBezTo>
                    <a:pt x="1568346" y="0"/>
                    <a:pt x="546204" y="647950"/>
                    <a:pt x="0" y="1610693"/>
                  </a:cubicBezTo>
                  <a:lnTo>
                    <a:pt x="0" y="4823273"/>
                  </a:lnTo>
                  <a:cubicBezTo>
                    <a:pt x="101746" y="5002593"/>
                    <a:pt x="219793" y="5171045"/>
                    <a:pt x="352456" y="5326193"/>
                  </a:cubicBezTo>
                  <a:cubicBezTo>
                    <a:pt x="932013" y="6005060"/>
                    <a:pt x="1786453" y="6434153"/>
                    <a:pt x="2739452" y="6434153"/>
                  </a:cubicBezTo>
                  <a:cubicBezTo>
                    <a:pt x="3612442" y="6434153"/>
                    <a:pt x="4046220" y="5750227"/>
                    <a:pt x="4618282" y="5167859"/>
                  </a:cubicBezTo>
                  <a:cubicBezTo>
                    <a:pt x="5190344" y="4585679"/>
                    <a:pt x="5621311" y="4803036"/>
                    <a:pt x="5860029" y="3948409"/>
                  </a:cubicBezTo>
                  <a:cubicBezTo>
                    <a:pt x="6403423" y="2003810"/>
                    <a:pt x="4485244" y="0"/>
                    <a:pt x="2739452" y="0"/>
                  </a:cubicBezTo>
                  <a:close/>
                  <a:moveTo>
                    <a:pt x="5208520" y="3766654"/>
                  </a:moveTo>
                  <a:cubicBezTo>
                    <a:pt x="5173667" y="3891634"/>
                    <a:pt x="5133194" y="3982699"/>
                    <a:pt x="5094782" y="4022985"/>
                  </a:cubicBezTo>
                  <a:cubicBezTo>
                    <a:pt x="5060492" y="4058962"/>
                    <a:pt x="4984792" y="4099435"/>
                    <a:pt x="4888855" y="4150777"/>
                  </a:cubicBezTo>
                  <a:cubicBezTo>
                    <a:pt x="4693420" y="4255333"/>
                    <a:pt x="4426033" y="4398489"/>
                    <a:pt x="4135411" y="4694170"/>
                  </a:cubicBezTo>
                  <a:cubicBezTo>
                    <a:pt x="4024297" y="4807158"/>
                    <a:pt x="3921239" y="4920334"/>
                    <a:pt x="3821555" y="5029762"/>
                  </a:cubicBezTo>
                  <a:cubicBezTo>
                    <a:pt x="3385341" y="5508324"/>
                    <a:pt x="3138940" y="5758097"/>
                    <a:pt x="2739265" y="5758097"/>
                  </a:cubicBezTo>
                  <a:cubicBezTo>
                    <a:pt x="2374442" y="5758097"/>
                    <a:pt x="2023297" y="5679211"/>
                    <a:pt x="1695575" y="5523876"/>
                  </a:cubicBezTo>
                  <a:cubicBezTo>
                    <a:pt x="1381906" y="5375098"/>
                    <a:pt x="1095219" y="5154930"/>
                    <a:pt x="866619" y="4887356"/>
                  </a:cubicBezTo>
                  <a:cubicBezTo>
                    <a:pt x="673246" y="4661005"/>
                    <a:pt x="522220" y="4404673"/>
                    <a:pt x="417851" y="4125481"/>
                  </a:cubicBezTo>
                  <a:cubicBezTo>
                    <a:pt x="309547" y="3836171"/>
                    <a:pt x="254645" y="3530558"/>
                    <a:pt x="254645" y="3217264"/>
                  </a:cubicBezTo>
                  <a:cubicBezTo>
                    <a:pt x="254645" y="2872490"/>
                    <a:pt x="320790" y="2538585"/>
                    <a:pt x="451204" y="2224540"/>
                  </a:cubicBezTo>
                  <a:cubicBezTo>
                    <a:pt x="577121" y="1921739"/>
                    <a:pt x="757191" y="1649855"/>
                    <a:pt x="986540" y="1416383"/>
                  </a:cubicBezTo>
                  <a:cubicBezTo>
                    <a:pt x="1455357" y="939134"/>
                    <a:pt x="2078011" y="676244"/>
                    <a:pt x="2739452" y="676244"/>
                  </a:cubicBezTo>
                  <a:cubicBezTo>
                    <a:pt x="3075232" y="676244"/>
                    <a:pt x="3440243" y="781175"/>
                    <a:pt x="3794947" y="979795"/>
                  </a:cubicBezTo>
                  <a:cubicBezTo>
                    <a:pt x="4158459" y="1183286"/>
                    <a:pt x="4486931" y="1470348"/>
                    <a:pt x="4744762" y="1810250"/>
                  </a:cubicBezTo>
                  <a:cubicBezTo>
                    <a:pt x="4971862" y="2109491"/>
                    <a:pt x="5134693" y="2440961"/>
                    <a:pt x="5215827" y="2768871"/>
                  </a:cubicBezTo>
                  <a:cubicBezTo>
                    <a:pt x="5300334" y="3110834"/>
                    <a:pt x="5297898" y="3446614"/>
                    <a:pt x="5208520" y="376665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37" name="Freeform: Shape 36">
              <a:extLst>
                <a:ext uri="{FF2B5EF4-FFF2-40B4-BE49-F238E27FC236}">
                  <a16:creationId xmlns:a16="http://schemas.microsoft.com/office/drawing/2014/main" id="{F22C906F-48B7-4ABF-B36E-0C0A056A5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3725"/>
              <a:ext cx="5855313" cy="6880645"/>
            </a:xfrm>
            <a:custGeom>
              <a:avLst/>
              <a:gdLst>
                <a:gd name="connsiteX0" fmla="*/ 5855313 w 5855313"/>
                <a:gd name="connsiteY0" fmla="*/ 4717843 h 6880645"/>
                <a:gd name="connsiteX1" fmla="*/ 5855313 w 5855313"/>
                <a:gd name="connsiteY1" fmla="*/ 6880645 h 6880645"/>
                <a:gd name="connsiteX2" fmla="*/ 0 w 5855313"/>
                <a:gd name="connsiteY2" fmla="*/ 6880645 h 6880645"/>
                <a:gd name="connsiteX3" fmla="*/ 0 w 5855313"/>
                <a:gd name="connsiteY3" fmla="*/ 5268859 h 6880645"/>
                <a:gd name="connsiteX4" fmla="*/ 36130 w 5855313"/>
                <a:gd name="connsiteY4" fmla="*/ 5327430 h 6880645"/>
                <a:gd name="connsiteX5" fmla="*/ 2782721 w 5855313"/>
                <a:gd name="connsiteY5" fmla="*/ 6765687 h 6880645"/>
                <a:gd name="connsiteX6" fmla="*/ 5834702 w 5855313"/>
                <a:gd name="connsiteY6" fmla="*/ 4773305 h 6880645"/>
                <a:gd name="connsiteX7" fmla="*/ 9148 w 5855313"/>
                <a:gd name="connsiteY7" fmla="*/ 0 h 6880645"/>
                <a:gd name="connsiteX8" fmla="*/ 5855312 w 5855313"/>
                <a:gd name="connsiteY8" fmla="*/ 0 h 6880645"/>
                <a:gd name="connsiteX9" fmla="*/ 5855312 w 5855313"/>
                <a:gd name="connsiteY9" fmla="*/ 96759 h 6880645"/>
                <a:gd name="connsiteX10" fmla="*/ 5855313 w 5855313"/>
                <a:gd name="connsiteY10" fmla="*/ 96759 h 6880645"/>
                <a:gd name="connsiteX11" fmla="*/ 5855313 w 5855313"/>
                <a:gd name="connsiteY11" fmla="*/ 2289203 h 6880645"/>
                <a:gd name="connsiteX12" fmla="*/ 5834702 w 5855313"/>
                <a:gd name="connsiteY12" fmla="*/ 2233742 h 6880645"/>
                <a:gd name="connsiteX13" fmla="*/ 2782721 w 5855313"/>
                <a:gd name="connsiteY13" fmla="*/ 241359 h 6880645"/>
                <a:gd name="connsiteX14" fmla="*/ 36130 w 5855313"/>
                <a:gd name="connsiteY14" fmla="*/ 1679616 h 6880645"/>
                <a:gd name="connsiteX15" fmla="*/ 0 w 5855313"/>
                <a:gd name="connsiteY15" fmla="*/ 1738187 h 6880645"/>
                <a:gd name="connsiteX16" fmla="*/ 0 w 5855313"/>
                <a:gd name="connsiteY16" fmla="*/ 96759 h 6880645"/>
                <a:gd name="connsiteX17" fmla="*/ 9148 w 5855313"/>
                <a:gd name="connsiteY17" fmla="*/ 96759 h 688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55313" h="6880645">
                  <a:moveTo>
                    <a:pt x="5855313" y="4717843"/>
                  </a:moveTo>
                  <a:lnTo>
                    <a:pt x="5855313" y="6880645"/>
                  </a:lnTo>
                  <a:lnTo>
                    <a:pt x="0" y="6880645"/>
                  </a:lnTo>
                  <a:lnTo>
                    <a:pt x="0" y="5268859"/>
                  </a:lnTo>
                  <a:lnTo>
                    <a:pt x="36130" y="5327430"/>
                  </a:lnTo>
                  <a:cubicBezTo>
                    <a:pt x="631370" y="6195172"/>
                    <a:pt x="1639396" y="6765687"/>
                    <a:pt x="2782721" y="6765687"/>
                  </a:cubicBezTo>
                  <a:cubicBezTo>
                    <a:pt x="4154711" y="6765687"/>
                    <a:pt x="5331871" y="5944145"/>
                    <a:pt x="5834702" y="4773305"/>
                  </a:cubicBezTo>
                  <a:close/>
                  <a:moveTo>
                    <a:pt x="9148" y="0"/>
                  </a:moveTo>
                  <a:lnTo>
                    <a:pt x="5855312" y="0"/>
                  </a:lnTo>
                  <a:lnTo>
                    <a:pt x="5855312" y="96759"/>
                  </a:lnTo>
                  <a:lnTo>
                    <a:pt x="5855313" y="96759"/>
                  </a:lnTo>
                  <a:lnTo>
                    <a:pt x="5855313" y="2289203"/>
                  </a:lnTo>
                  <a:lnTo>
                    <a:pt x="5834702" y="2233742"/>
                  </a:lnTo>
                  <a:cubicBezTo>
                    <a:pt x="5331871" y="1062902"/>
                    <a:pt x="4154711" y="241359"/>
                    <a:pt x="2782721" y="241359"/>
                  </a:cubicBezTo>
                  <a:cubicBezTo>
                    <a:pt x="1639396" y="241359"/>
                    <a:pt x="631370" y="811875"/>
                    <a:pt x="36130" y="1679616"/>
                  </a:cubicBezTo>
                  <a:lnTo>
                    <a:pt x="0" y="1738187"/>
                  </a:lnTo>
                  <a:lnTo>
                    <a:pt x="0" y="96759"/>
                  </a:lnTo>
                  <a:lnTo>
                    <a:pt x="9148" y="9675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38" name="Freeform: Shape 37">
              <a:extLst>
                <a:ext uri="{FF2B5EF4-FFF2-40B4-BE49-F238E27FC236}">
                  <a16:creationId xmlns:a16="http://schemas.microsoft.com/office/drawing/2014/main" id="{B4ABE2AA-A788-450F-94A8-AED4B698F3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6370"/>
              <a:ext cx="6254832" cy="6864558"/>
            </a:xfrm>
            <a:custGeom>
              <a:avLst/>
              <a:gdLst>
                <a:gd name="connsiteX0" fmla="*/ 2766060 w 6254832"/>
                <a:gd name="connsiteY0" fmla="*/ 0 h 6864558"/>
                <a:gd name="connsiteX1" fmla="*/ 0 w 6254832"/>
                <a:gd name="connsiteY1" fmla="*/ 1340683 h 6864558"/>
                <a:gd name="connsiteX2" fmla="*/ 0 w 6254832"/>
                <a:gd name="connsiteY2" fmla="*/ 2201306 h 6864558"/>
                <a:gd name="connsiteX3" fmla="*/ 1312 w 6254832"/>
                <a:gd name="connsiteY3" fmla="*/ 2197746 h 6864558"/>
                <a:gd name="connsiteX4" fmla="*/ 612723 w 6254832"/>
                <a:gd name="connsiteY4" fmla="*/ 1201649 h 6864558"/>
                <a:gd name="connsiteX5" fmla="*/ 1571344 w 6254832"/>
                <a:gd name="connsiteY5" fmla="*/ 483245 h 6864558"/>
                <a:gd name="connsiteX6" fmla="*/ 1641235 w 6254832"/>
                <a:gd name="connsiteY6" fmla="*/ 452328 h 6864558"/>
                <a:gd name="connsiteX7" fmla="*/ 1711502 w 6254832"/>
                <a:gd name="connsiteY7" fmla="*/ 422348 h 6864558"/>
                <a:gd name="connsiteX8" fmla="*/ 1783080 w 6254832"/>
                <a:gd name="connsiteY8" fmla="*/ 395178 h 6864558"/>
                <a:gd name="connsiteX9" fmla="*/ 1855220 w 6254832"/>
                <a:gd name="connsiteY9" fmla="*/ 369133 h 6864558"/>
                <a:gd name="connsiteX10" fmla="*/ 1928297 w 6254832"/>
                <a:gd name="connsiteY10" fmla="*/ 345711 h 6864558"/>
                <a:gd name="connsiteX11" fmla="*/ 2001749 w 6254832"/>
                <a:gd name="connsiteY11" fmla="*/ 323600 h 6864558"/>
                <a:gd name="connsiteX12" fmla="*/ 2076138 w 6254832"/>
                <a:gd name="connsiteY12" fmla="*/ 304300 h 6864558"/>
                <a:gd name="connsiteX13" fmla="*/ 2113426 w 6254832"/>
                <a:gd name="connsiteY13" fmla="*/ 294744 h 6864558"/>
                <a:gd name="connsiteX14" fmla="*/ 2132163 w 6254832"/>
                <a:gd name="connsiteY14" fmla="*/ 290060 h 6864558"/>
                <a:gd name="connsiteX15" fmla="*/ 2151089 w 6254832"/>
                <a:gd name="connsiteY15" fmla="*/ 286312 h 6864558"/>
                <a:gd name="connsiteX16" fmla="*/ 2763249 w 6254832"/>
                <a:gd name="connsiteY16" fmla="*/ 218482 h 6864558"/>
                <a:gd name="connsiteX17" fmla="*/ 3372225 w 6254832"/>
                <a:gd name="connsiteY17" fmla="*/ 301302 h 6864558"/>
                <a:gd name="connsiteX18" fmla="*/ 3663596 w 6254832"/>
                <a:gd name="connsiteY18" fmla="*/ 398364 h 6864558"/>
                <a:gd name="connsiteX19" fmla="*/ 3941663 w 6254832"/>
                <a:gd name="connsiteY19" fmla="*/ 526717 h 6864558"/>
                <a:gd name="connsiteX20" fmla="*/ 4204366 w 6254832"/>
                <a:gd name="connsiteY20" fmla="*/ 681678 h 6864558"/>
                <a:gd name="connsiteX21" fmla="*/ 4450018 w 6254832"/>
                <a:gd name="connsiteY21" fmla="*/ 860061 h 6864558"/>
                <a:gd name="connsiteX22" fmla="*/ 4678992 w 6254832"/>
                <a:gd name="connsiteY22" fmla="*/ 1057181 h 6864558"/>
                <a:gd name="connsiteX23" fmla="*/ 4889791 w 6254832"/>
                <a:gd name="connsiteY23" fmla="*/ 1271166 h 6864558"/>
                <a:gd name="connsiteX24" fmla="*/ 5083164 w 6254832"/>
                <a:gd name="connsiteY24" fmla="*/ 1498642 h 6864558"/>
                <a:gd name="connsiteX25" fmla="*/ 5257987 w 6254832"/>
                <a:gd name="connsiteY25" fmla="*/ 1738484 h 6864558"/>
                <a:gd name="connsiteX26" fmla="*/ 5413510 w 6254832"/>
                <a:gd name="connsiteY26" fmla="*/ 1989195 h 6864558"/>
                <a:gd name="connsiteX27" fmla="*/ 5548609 w 6254832"/>
                <a:gd name="connsiteY27" fmla="*/ 2249462 h 6864558"/>
                <a:gd name="connsiteX28" fmla="*/ 5747791 w 6254832"/>
                <a:gd name="connsiteY28" fmla="*/ 2795666 h 6864558"/>
                <a:gd name="connsiteX29" fmla="*/ 5806814 w 6254832"/>
                <a:gd name="connsiteY29" fmla="*/ 3078980 h 6864558"/>
                <a:gd name="connsiteX30" fmla="*/ 5816933 w 6254832"/>
                <a:gd name="connsiteY30" fmla="*/ 3150558 h 6864558"/>
                <a:gd name="connsiteX31" fmla="*/ 5825178 w 6254832"/>
                <a:gd name="connsiteY31" fmla="*/ 3222323 h 6864558"/>
                <a:gd name="connsiteX32" fmla="*/ 5831923 w 6254832"/>
                <a:gd name="connsiteY32" fmla="*/ 3294276 h 6864558"/>
                <a:gd name="connsiteX33" fmla="*/ 5836233 w 6254832"/>
                <a:gd name="connsiteY33" fmla="*/ 3366416 h 6864558"/>
                <a:gd name="connsiteX34" fmla="*/ 5833047 w 6254832"/>
                <a:gd name="connsiteY34" fmla="*/ 3655726 h 6864558"/>
                <a:gd name="connsiteX35" fmla="*/ 5827426 w 6254832"/>
                <a:gd name="connsiteY35" fmla="*/ 3728054 h 6864558"/>
                <a:gd name="connsiteX36" fmla="*/ 5819556 w 6254832"/>
                <a:gd name="connsiteY36" fmla="*/ 3800194 h 6864558"/>
                <a:gd name="connsiteX37" fmla="*/ 5809063 w 6254832"/>
                <a:gd name="connsiteY37" fmla="*/ 3872147 h 6864558"/>
                <a:gd name="connsiteX38" fmla="*/ 5796696 w 6254832"/>
                <a:gd name="connsiteY38" fmla="*/ 3943912 h 6864558"/>
                <a:gd name="connsiteX39" fmla="*/ 5725305 w 6254832"/>
                <a:gd name="connsiteY39" fmla="*/ 4225165 h 6864558"/>
                <a:gd name="connsiteX40" fmla="*/ 5605384 w 6254832"/>
                <a:gd name="connsiteY40" fmla="*/ 4478312 h 6864558"/>
                <a:gd name="connsiteX41" fmla="*/ 5412573 w 6254832"/>
                <a:gd name="connsiteY41" fmla="*/ 4677306 h 6864558"/>
                <a:gd name="connsiteX42" fmla="*/ 5155867 w 6254832"/>
                <a:gd name="connsiteY42" fmla="*/ 4834703 h 6864558"/>
                <a:gd name="connsiteX43" fmla="*/ 4645452 w 6254832"/>
                <a:gd name="connsiteY43" fmla="*/ 5207396 h 6864558"/>
                <a:gd name="connsiteX44" fmla="*/ 4536211 w 6254832"/>
                <a:gd name="connsiteY44" fmla="*/ 5319072 h 6864558"/>
                <a:gd name="connsiteX45" fmla="*/ 4430343 w 6254832"/>
                <a:gd name="connsiteY45" fmla="*/ 5432061 h 6864558"/>
                <a:gd name="connsiteX46" fmla="*/ 4220668 w 6254832"/>
                <a:gd name="connsiteY46" fmla="*/ 5657663 h 6864558"/>
                <a:gd name="connsiteX47" fmla="*/ 4115174 w 6254832"/>
                <a:gd name="connsiteY47" fmla="*/ 5768777 h 6864558"/>
                <a:gd name="connsiteX48" fmla="*/ 4007245 w 6254832"/>
                <a:gd name="connsiteY48" fmla="*/ 5876707 h 6864558"/>
                <a:gd name="connsiteX49" fmla="*/ 3781081 w 6254832"/>
                <a:gd name="connsiteY49" fmla="*/ 6078887 h 6864558"/>
                <a:gd name="connsiteX50" fmla="*/ 3534493 w 6254832"/>
                <a:gd name="connsiteY50" fmla="*/ 6249775 h 6864558"/>
                <a:gd name="connsiteX51" fmla="*/ 3265232 w 6254832"/>
                <a:gd name="connsiteY51" fmla="*/ 6373068 h 6864558"/>
                <a:gd name="connsiteX52" fmla="*/ 3194779 w 6254832"/>
                <a:gd name="connsiteY52" fmla="*/ 6394804 h 6864558"/>
                <a:gd name="connsiteX53" fmla="*/ 3123575 w 6254832"/>
                <a:gd name="connsiteY53" fmla="*/ 6412792 h 6864558"/>
                <a:gd name="connsiteX54" fmla="*/ 3051435 w 6254832"/>
                <a:gd name="connsiteY54" fmla="*/ 6426471 h 6864558"/>
                <a:gd name="connsiteX55" fmla="*/ 2978733 w 6254832"/>
                <a:gd name="connsiteY55" fmla="*/ 6436214 h 6864558"/>
                <a:gd name="connsiteX56" fmla="*/ 2905656 w 6254832"/>
                <a:gd name="connsiteY56" fmla="*/ 6442211 h 6864558"/>
                <a:gd name="connsiteX57" fmla="*/ 2832204 w 6254832"/>
                <a:gd name="connsiteY57" fmla="*/ 6444459 h 6864558"/>
                <a:gd name="connsiteX58" fmla="*/ 2758565 w 6254832"/>
                <a:gd name="connsiteY58" fmla="*/ 6443335 h 6864558"/>
                <a:gd name="connsiteX59" fmla="*/ 2683239 w 6254832"/>
                <a:gd name="connsiteY59" fmla="*/ 6438463 h 6864558"/>
                <a:gd name="connsiteX60" fmla="*/ 2091503 w 6254832"/>
                <a:gd name="connsiteY60" fmla="*/ 6343275 h 6864558"/>
                <a:gd name="connsiteX61" fmla="*/ 1948347 w 6254832"/>
                <a:gd name="connsiteY61" fmla="*/ 6301490 h 6864558"/>
                <a:gd name="connsiteX62" fmla="*/ 1807626 w 6254832"/>
                <a:gd name="connsiteY62" fmla="*/ 6252585 h 6864558"/>
                <a:gd name="connsiteX63" fmla="*/ 1738297 w 6254832"/>
                <a:gd name="connsiteY63" fmla="*/ 6225790 h 6864558"/>
                <a:gd name="connsiteX64" fmla="*/ 1669529 w 6254832"/>
                <a:gd name="connsiteY64" fmla="*/ 6197684 h 6864558"/>
                <a:gd name="connsiteX65" fmla="*/ 1635239 w 6254832"/>
                <a:gd name="connsiteY65" fmla="*/ 6183630 h 6864558"/>
                <a:gd name="connsiteX66" fmla="*/ 1601699 w 6254832"/>
                <a:gd name="connsiteY66" fmla="*/ 6167891 h 6864558"/>
                <a:gd name="connsiteX67" fmla="*/ 1534618 w 6254832"/>
                <a:gd name="connsiteY67" fmla="*/ 6136411 h 6864558"/>
                <a:gd name="connsiteX68" fmla="*/ 592299 w 6254832"/>
                <a:gd name="connsiteY68" fmla="*/ 5443116 h 6864558"/>
                <a:gd name="connsiteX69" fmla="*/ 0 w 6254832"/>
                <a:gd name="connsiteY69" fmla="*/ 4496675 h 6864558"/>
                <a:gd name="connsiteX70" fmla="*/ 0 w 6254832"/>
                <a:gd name="connsiteY70" fmla="*/ 5523875 h 6864558"/>
                <a:gd name="connsiteX71" fmla="*/ 2766060 w 6254832"/>
                <a:gd name="connsiteY71" fmla="*/ 6864559 h 6864558"/>
                <a:gd name="connsiteX72" fmla="*/ 6254833 w 6254832"/>
                <a:gd name="connsiteY72" fmla="*/ 3432373 h 6864558"/>
                <a:gd name="connsiteX73" fmla="*/ 2766060 w 6254832"/>
                <a:gd name="connsiteY73" fmla="*/ 0 h 686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6254832" h="6864558">
                  <a:moveTo>
                    <a:pt x="2766060" y="0"/>
                  </a:moveTo>
                  <a:cubicBezTo>
                    <a:pt x="1639549" y="0"/>
                    <a:pt x="637831" y="525405"/>
                    <a:pt x="0" y="1340683"/>
                  </a:cubicBezTo>
                  <a:lnTo>
                    <a:pt x="0" y="2201306"/>
                  </a:lnTo>
                  <a:cubicBezTo>
                    <a:pt x="375" y="2200181"/>
                    <a:pt x="937" y="2198870"/>
                    <a:pt x="1312" y="2197746"/>
                  </a:cubicBezTo>
                  <a:cubicBezTo>
                    <a:pt x="142969" y="1837045"/>
                    <a:pt x="347959" y="1497143"/>
                    <a:pt x="612723" y="1201649"/>
                  </a:cubicBezTo>
                  <a:cubicBezTo>
                    <a:pt x="876550" y="906155"/>
                    <a:pt x="1201836" y="655258"/>
                    <a:pt x="1571344" y="483245"/>
                  </a:cubicBezTo>
                  <a:lnTo>
                    <a:pt x="1641235" y="452328"/>
                  </a:lnTo>
                  <a:cubicBezTo>
                    <a:pt x="1664658" y="442210"/>
                    <a:pt x="1687518" y="430967"/>
                    <a:pt x="1711502" y="422348"/>
                  </a:cubicBezTo>
                  <a:lnTo>
                    <a:pt x="1783080" y="395178"/>
                  </a:lnTo>
                  <a:cubicBezTo>
                    <a:pt x="1807064" y="386372"/>
                    <a:pt x="1830674" y="376441"/>
                    <a:pt x="1855220" y="369133"/>
                  </a:cubicBezTo>
                  <a:lnTo>
                    <a:pt x="1928297" y="345711"/>
                  </a:lnTo>
                  <a:cubicBezTo>
                    <a:pt x="1952656" y="338028"/>
                    <a:pt x="1976828" y="329409"/>
                    <a:pt x="2001749" y="323600"/>
                  </a:cubicBezTo>
                  <a:lnTo>
                    <a:pt x="2076138" y="304300"/>
                  </a:lnTo>
                  <a:lnTo>
                    <a:pt x="2113426" y="294744"/>
                  </a:lnTo>
                  <a:lnTo>
                    <a:pt x="2132163" y="290060"/>
                  </a:lnTo>
                  <a:lnTo>
                    <a:pt x="2151089" y="286312"/>
                  </a:lnTo>
                  <a:cubicBezTo>
                    <a:pt x="2351395" y="241716"/>
                    <a:pt x="2557322" y="219044"/>
                    <a:pt x="2763249" y="218482"/>
                  </a:cubicBezTo>
                  <a:cubicBezTo>
                    <a:pt x="2968802" y="218294"/>
                    <a:pt x="3174167" y="247900"/>
                    <a:pt x="3372225" y="301302"/>
                  </a:cubicBezTo>
                  <a:cubicBezTo>
                    <a:pt x="3471347" y="327910"/>
                    <a:pt x="3568596" y="360513"/>
                    <a:pt x="3663596" y="398364"/>
                  </a:cubicBezTo>
                  <a:cubicBezTo>
                    <a:pt x="3758784" y="435652"/>
                    <a:pt x="3851348" y="479311"/>
                    <a:pt x="3941663" y="526717"/>
                  </a:cubicBezTo>
                  <a:cubicBezTo>
                    <a:pt x="4031979" y="573936"/>
                    <a:pt x="4119297" y="626402"/>
                    <a:pt x="4204366" y="681678"/>
                  </a:cubicBezTo>
                  <a:cubicBezTo>
                    <a:pt x="4289060" y="737516"/>
                    <a:pt x="4370944" y="797289"/>
                    <a:pt x="4450018" y="860061"/>
                  </a:cubicBezTo>
                  <a:cubicBezTo>
                    <a:pt x="4529091" y="922832"/>
                    <a:pt x="4605540" y="988601"/>
                    <a:pt x="4678992" y="1057181"/>
                  </a:cubicBezTo>
                  <a:cubicBezTo>
                    <a:pt x="4752444" y="1125574"/>
                    <a:pt x="4822335" y="1197527"/>
                    <a:pt x="4889791" y="1271166"/>
                  </a:cubicBezTo>
                  <a:cubicBezTo>
                    <a:pt x="4957247" y="1344805"/>
                    <a:pt x="5021705" y="1420693"/>
                    <a:pt x="5083164" y="1498642"/>
                  </a:cubicBezTo>
                  <a:cubicBezTo>
                    <a:pt x="5144062" y="1576965"/>
                    <a:pt x="5202899" y="1656601"/>
                    <a:pt x="5257987" y="1738484"/>
                  </a:cubicBezTo>
                  <a:cubicBezTo>
                    <a:pt x="5313076" y="1820368"/>
                    <a:pt x="5365354" y="1903751"/>
                    <a:pt x="5413510" y="1989195"/>
                  </a:cubicBezTo>
                  <a:cubicBezTo>
                    <a:pt x="5462041" y="2074451"/>
                    <a:pt x="5507011" y="2161207"/>
                    <a:pt x="5548609" y="2249462"/>
                  </a:cubicBezTo>
                  <a:cubicBezTo>
                    <a:pt x="5631430" y="2426158"/>
                    <a:pt x="5698323" y="2608851"/>
                    <a:pt x="5747791" y="2795666"/>
                  </a:cubicBezTo>
                  <a:cubicBezTo>
                    <a:pt x="5771963" y="2889167"/>
                    <a:pt x="5791825" y="2983792"/>
                    <a:pt x="5806814" y="3078980"/>
                  </a:cubicBezTo>
                  <a:cubicBezTo>
                    <a:pt x="5810562" y="3102777"/>
                    <a:pt x="5814497" y="3126574"/>
                    <a:pt x="5816933" y="3150558"/>
                  </a:cubicBezTo>
                  <a:cubicBezTo>
                    <a:pt x="5819556" y="3174542"/>
                    <a:pt x="5823304" y="3198339"/>
                    <a:pt x="5825178" y="3222323"/>
                  </a:cubicBezTo>
                  <a:cubicBezTo>
                    <a:pt x="5827426" y="3246308"/>
                    <a:pt x="5830050" y="3270292"/>
                    <a:pt x="5831923" y="3294276"/>
                  </a:cubicBezTo>
                  <a:lnTo>
                    <a:pt x="5836233" y="3366416"/>
                  </a:lnTo>
                  <a:cubicBezTo>
                    <a:pt x="5839981" y="3462728"/>
                    <a:pt x="5839981" y="3559227"/>
                    <a:pt x="5833047" y="3655726"/>
                  </a:cubicBezTo>
                  <a:cubicBezTo>
                    <a:pt x="5830986" y="3679711"/>
                    <a:pt x="5830237" y="3704069"/>
                    <a:pt x="5827426" y="3728054"/>
                  </a:cubicBezTo>
                  <a:lnTo>
                    <a:pt x="5819556" y="3800194"/>
                  </a:lnTo>
                  <a:lnTo>
                    <a:pt x="5809063" y="3872147"/>
                  </a:lnTo>
                  <a:cubicBezTo>
                    <a:pt x="5805690" y="3896131"/>
                    <a:pt x="5800818" y="3919928"/>
                    <a:pt x="5796696" y="3943912"/>
                  </a:cubicBezTo>
                  <a:cubicBezTo>
                    <a:pt x="5778708" y="4039287"/>
                    <a:pt x="5755848" y="4134662"/>
                    <a:pt x="5725305" y="4225165"/>
                  </a:cubicBezTo>
                  <a:cubicBezTo>
                    <a:pt x="5694763" y="4315669"/>
                    <a:pt x="5656726" y="4402237"/>
                    <a:pt x="5605384" y="4478312"/>
                  </a:cubicBezTo>
                  <a:cubicBezTo>
                    <a:pt x="5554980" y="4555324"/>
                    <a:pt x="5489960" y="4620718"/>
                    <a:pt x="5412573" y="4677306"/>
                  </a:cubicBezTo>
                  <a:cubicBezTo>
                    <a:pt x="5335374" y="4734269"/>
                    <a:pt x="5245995" y="4782987"/>
                    <a:pt x="5155867" y="4834703"/>
                  </a:cubicBezTo>
                  <a:cubicBezTo>
                    <a:pt x="4973924" y="4936261"/>
                    <a:pt x="4794791" y="5058806"/>
                    <a:pt x="4645452" y="5207396"/>
                  </a:cubicBezTo>
                  <a:cubicBezTo>
                    <a:pt x="4607414" y="5244497"/>
                    <a:pt x="4571813" y="5281597"/>
                    <a:pt x="4536211" y="5319072"/>
                  </a:cubicBezTo>
                  <a:lnTo>
                    <a:pt x="4430343" y="5432061"/>
                  </a:lnTo>
                  <a:cubicBezTo>
                    <a:pt x="4360264" y="5507574"/>
                    <a:pt x="4290934" y="5583087"/>
                    <a:pt x="4220668" y="5657663"/>
                  </a:cubicBezTo>
                  <a:cubicBezTo>
                    <a:pt x="4185628" y="5694951"/>
                    <a:pt x="4150589" y="5732052"/>
                    <a:pt x="4115174" y="5768777"/>
                  </a:cubicBezTo>
                  <a:cubicBezTo>
                    <a:pt x="4079573" y="5805316"/>
                    <a:pt x="4043597" y="5841292"/>
                    <a:pt x="4007245" y="5876707"/>
                  </a:cubicBezTo>
                  <a:cubicBezTo>
                    <a:pt x="3934543" y="5947723"/>
                    <a:pt x="3859405" y="6015740"/>
                    <a:pt x="3781081" y="6078887"/>
                  </a:cubicBezTo>
                  <a:cubicBezTo>
                    <a:pt x="3702945" y="6142220"/>
                    <a:pt x="3620312" y="6199557"/>
                    <a:pt x="3534493" y="6249775"/>
                  </a:cubicBezTo>
                  <a:cubicBezTo>
                    <a:pt x="3448300" y="6299429"/>
                    <a:pt x="3358359" y="6341589"/>
                    <a:pt x="3265232" y="6373068"/>
                  </a:cubicBezTo>
                  <a:cubicBezTo>
                    <a:pt x="3241998" y="6381313"/>
                    <a:pt x="3218201" y="6387497"/>
                    <a:pt x="3194779" y="6394804"/>
                  </a:cubicBezTo>
                  <a:cubicBezTo>
                    <a:pt x="3171169" y="6401175"/>
                    <a:pt x="3147185" y="6406797"/>
                    <a:pt x="3123575" y="6412792"/>
                  </a:cubicBezTo>
                  <a:cubicBezTo>
                    <a:pt x="3099404" y="6417477"/>
                    <a:pt x="3075420" y="6422161"/>
                    <a:pt x="3051435" y="6426471"/>
                  </a:cubicBezTo>
                  <a:cubicBezTo>
                    <a:pt x="3027076" y="6429657"/>
                    <a:pt x="3002904" y="6433591"/>
                    <a:pt x="2978733" y="6436214"/>
                  </a:cubicBezTo>
                  <a:cubicBezTo>
                    <a:pt x="2954374" y="6438088"/>
                    <a:pt x="2930015" y="6440899"/>
                    <a:pt x="2905656" y="6442211"/>
                  </a:cubicBezTo>
                  <a:cubicBezTo>
                    <a:pt x="2881109" y="6442960"/>
                    <a:pt x="2856751" y="6444272"/>
                    <a:pt x="2832204" y="6444459"/>
                  </a:cubicBezTo>
                  <a:cubicBezTo>
                    <a:pt x="2807658" y="6444084"/>
                    <a:pt x="2783298" y="6444084"/>
                    <a:pt x="2758565" y="6443335"/>
                  </a:cubicBezTo>
                  <a:lnTo>
                    <a:pt x="2683239" y="6438463"/>
                  </a:lnTo>
                  <a:cubicBezTo>
                    <a:pt x="2482559" y="6425909"/>
                    <a:pt x="2284126" y="6393492"/>
                    <a:pt x="2091503" y="6343275"/>
                  </a:cubicBezTo>
                  <a:lnTo>
                    <a:pt x="1948347" y="6301490"/>
                  </a:lnTo>
                  <a:cubicBezTo>
                    <a:pt x="1901127" y="6286126"/>
                    <a:pt x="1854658" y="6268699"/>
                    <a:pt x="1807626" y="6252585"/>
                  </a:cubicBezTo>
                  <a:cubicBezTo>
                    <a:pt x="1784017" y="6245090"/>
                    <a:pt x="1761344" y="6234972"/>
                    <a:pt x="1738297" y="6225790"/>
                  </a:cubicBezTo>
                  <a:lnTo>
                    <a:pt x="1669529" y="6197684"/>
                  </a:lnTo>
                  <a:lnTo>
                    <a:pt x="1635239" y="6183630"/>
                  </a:lnTo>
                  <a:lnTo>
                    <a:pt x="1601699" y="6167891"/>
                  </a:lnTo>
                  <a:lnTo>
                    <a:pt x="1534618" y="6136411"/>
                  </a:lnTo>
                  <a:cubicBezTo>
                    <a:pt x="1179164" y="5964961"/>
                    <a:pt x="857250" y="5729616"/>
                    <a:pt x="592299" y="5443116"/>
                  </a:cubicBezTo>
                  <a:cubicBezTo>
                    <a:pt x="336904" y="5166173"/>
                    <a:pt x="137160" y="4842573"/>
                    <a:pt x="0" y="4496675"/>
                  </a:cubicBezTo>
                  <a:lnTo>
                    <a:pt x="0" y="5523875"/>
                  </a:lnTo>
                  <a:cubicBezTo>
                    <a:pt x="637831" y="6338966"/>
                    <a:pt x="1639549" y="6864559"/>
                    <a:pt x="2766060" y="6864559"/>
                  </a:cubicBezTo>
                  <a:cubicBezTo>
                    <a:pt x="4692858" y="6864559"/>
                    <a:pt x="6254833" y="5327879"/>
                    <a:pt x="6254833" y="3432373"/>
                  </a:cubicBezTo>
                  <a:cubicBezTo>
                    <a:pt x="6254833" y="1536679"/>
                    <a:pt x="4692858" y="0"/>
                    <a:pt x="2766060" y="0"/>
                  </a:cubicBezTo>
                  <a:close/>
                </a:path>
              </a:pathLst>
            </a:custGeom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0574" y="2102178"/>
            <a:ext cx="5843760" cy="4619134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400" cap="none" spc="0" dirty="0">
                <a:solidFill>
                  <a:schemeClr val="tx2"/>
                </a:solidFill>
              </a:rPr>
              <a:t>Everyone is overwhelmed by stress:</a:t>
            </a:r>
          </a:p>
          <a:p>
            <a:pPr algn="l">
              <a:lnSpc>
                <a:spcPct val="90000"/>
              </a:lnSpc>
            </a:pPr>
            <a:r>
              <a:rPr lang="en-US" sz="2400" cap="none" spc="0" dirty="0">
                <a:solidFill>
                  <a:schemeClr val="tx2"/>
                </a:solidFill>
              </a:rPr>
              <a:t>He</a:t>
            </a:r>
            <a:r>
              <a:rPr lang="el-GR" sz="2400" cap="none" spc="0" dirty="0">
                <a:solidFill>
                  <a:schemeClr val="tx2"/>
                </a:solidFill>
              </a:rPr>
              <a:t> (</a:t>
            </a:r>
            <a:r>
              <a:rPr lang="en-US" sz="2400" cap="none" spc="0" dirty="0">
                <a:solidFill>
                  <a:schemeClr val="tx2"/>
                </a:solidFill>
              </a:rPr>
              <a:t>she</a:t>
            </a:r>
            <a:r>
              <a:rPr lang="el-GR" sz="2400" cap="none" spc="0" dirty="0">
                <a:solidFill>
                  <a:schemeClr val="tx2"/>
                </a:solidFill>
              </a:rPr>
              <a:t>)</a:t>
            </a:r>
            <a:r>
              <a:rPr lang="en-US" sz="2400" cap="none" spc="0" dirty="0">
                <a:solidFill>
                  <a:schemeClr val="tx2"/>
                </a:solidFill>
              </a:rPr>
              <a:t> has negative thoughts</a:t>
            </a:r>
          </a:p>
          <a:p>
            <a:pPr algn="l">
              <a:lnSpc>
                <a:spcPct val="90000"/>
              </a:lnSpc>
            </a:pPr>
            <a:r>
              <a:rPr lang="en-US" sz="2400" cap="none" spc="0" dirty="0">
                <a:solidFill>
                  <a:schemeClr val="tx2"/>
                </a:solidFill>
              </a:rPr>
              <a:t>He does not think of the future with positive colors</a:t>
            </a:r>
          </a:p>
          <a:p>
            <a:pPr algn="l">
              <a:lnSpc>
                <a:spcPct val="90000"/>
              </a:lnSpc>
            </a:pPr>
            <a:r>
              <a:rPr lang="en-US" sz="2400" cap="none" spc="0" dirty="0">
                <a:solidFill>
                  <a:schemeClr val="tx2"/>
                </a:solidFill>
              </a:rPr>
              <a:t>He</a:t>
            </a:r>
            <a:r>
              <a:rPr lang="el-GR" sz="2400" cap="none" spc="0" dirty="0">
                <a:solidFill>
                  <a:schemeClr val="tx2"/>
                </a:solidFill>
              </a:rPr>
              <a:t> </a:t>
            </a:r>
            <a:r>
              <a:rPr lang="en-US" sz="2400" cap="none" spc="0" dirty="0">
                <a:solidFill>
                  <a:schemeClr val="tx2"/>
                </a:solidFill>
              </a:rPr>
              <a:t>focuses on problems</a:t>
            </a:r>
          </a:p>
          <a:p>
            <a:pPr algn="l">
              <a:lnSpc>
                <a:spcPct val="90000"/>
              </a:lnSpc>
            </a:pPr>
            <a:r>
              <a:rPr lang="en-US" sz="2400" cap="none" spc="0" dirty="0">
                <a:solidFill>
                  <a:schemeClr val="tx2"/>
                </a:solidFill>
              </a:rPr>
              <a:t>He</a:t>
            </a:r>
            <a:r>
              <a:rPr lang="el-GR" sz="2400" cap="none" spc="0" dirty="0">
                <a:solidFill>
                  <a:schemeClr val="tx2"/>
                </a:solidFill>
              </a:rPr>
              <a:t> </a:t>
            </a:r>
            <a:r>
              <a:rPr lang="en-US" sz="2400" cap="none" spc="0" dirty="0">
                <a:solidFill>
                  <a:schemeClr val="tx2"/>
                </a:solidFill>
              </a:rPr>
              <a:t>is unable to concentrate on what he is doing</a:t>
            </a:r>
          </a:p>
          <a:p>
            <a:pPr algn="l">
              <a:lnSpc>
                <a:spcPct val="90000"/>
              </a:lnSpc>
            </a:pPr>
            <a:r>
              <a:rPr lang="en-US" sz="2400" cap="none" spc="0" dirty="0">
                <a:solidFill>
                  <a:schemeClr val="tx2"/>
                </a:solidFill>
              </a:rPr>
              <a:t>He</a:t>
            </a:r>
            <a:r>
              <a:rPr lang="el-GR" sz="2400" cap="none" spc="0" dirty="0">
                <a:solidFill>
                  <a:schemeClr val="tx2"/>
                </a:solidFill>
              </a:rPr>
              <a:t> </a:t>
            </a:r>
            <a:r>
              <a:rPr lang="en-US" sz="2400" cap="none" spc="0" dirty="0">
                <a:solidFill>
                  <a:schemeClr val="tx2"/>
                </a:solidFill>
              </a:rPr>
              <a:t>changes the way he thinks, all those ideas and beliefs that allowed him</a:t>
            </a:r>
            <a:r>
              <a:rPr lang="el-GR" sz="2400" cap="none" spc="0" dirty="0">
                <a:solidFill>
                  <a:schemeClr val="tx2"/>
                </a:solidFill>
              </a:rPr>
              <a:t> (</a:t>
            </a:r>
            <a:r>
              <a:rPr lang="en-US" sz="2400" cap="none" spc="0" dirty="0">
                <a:solidFill>
                  <a:schemeClr val="tx2"/>
                </a:solidFill>
              </a:rPr>
              <a:t>her</a:t>
            </a:r>
            <a:r>
              <a:rPr lang="el-GR" sz="2400" cap="none" spc="0" dirty="0">
                <a:solidFill>
                  <a:schemeClr val="tx2"/>
                </a:solidFill>
              </a:rPr>
              <a:t>)</a:t>
            </a:r>
            <a:r>
              <a:rPr lang="en-US" sz="2400" cap="none" spc="0" dirty="0">
                <a:solidFill>
                  <a:schemeClr val="tx2"/>
                </a:solidFill>
              </a:rPr>
              <a:t> to feel safe in his</a:t>
            </a:r>
            <a:r>
              <a:rPr lang="el-GR" sz="2400" cap="none" spc="0" dirty="0">
                <a:solidFill>
                  <a:schemeClr val="tx2"/>
                </a:solidFill>
              </a:rPr>
              <a:t> </a:t>
            </a:r>
            <a:r>
              <a:rPr lang="en-US" sz="2400" cap="none" spc="0" dirty="0">
                <a:solidFill>
                  <a:schemeClr val="tx2"/>
                </a:solidFill>
              </a:rPr>
              <a:t>environment, with the people around him.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3EA68B1-AD67-484E-9179-7488B4FD9A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495531" y="792590"/>
            <a:ext cx="652229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1B0FF"/>
                </a:solidFill>
                <a:effectLst/>
                <a:latin typeface="+mn-lt"/>
                <a:cs typeface="Calibri" panose="020F0502020204030204" pitchFamily="34" charset="0"/>
              </a:rPr>
              <a:t>STAYING IN CONDITIONS </a:t>
            </a:r>
            <a:r>
              <a:rPr kumimoji="0" lang="el-GR" altLang="en-US" sz="2400" b="1" i="0" u="none" strike="noStrike" cap="none" normalizeH="0" baseline="0" dirty="0">
                <a:ln>
                  <a:noFill/>
                </a:ln>
                <a:solidFill>
                  <a:srgbClr val="61B0FF"/>
                </a:solidFill>
                <a:effectLst/>
                <a:latin typeface="+mn-lt"/>
                <a:cs typeface="Calibri" panose="020F0502020204030204" pitchFamily="34" charset="0"/>
              </a:rPr>
              <a:t/>
            </a:r>
            <a:br>
              <a:rPr kumimoji="0" lang="el-GR" altLang="en-US" sz="2400" b="1" i="0" u="none" strike="noStrike" cap="none" normalizeH="0" baseline="0" dirty="0">
                <a:ln>
                  <a:noFill/>
                </a:ln>
                <a:solidFill>
                  <a:srgbClr val="61B0FF"/>
                </a:solidFill>
                <a:effectLst/>
                <a:latin typeface="+mn-lt"/>
                <a:cs typeface="Calibri" panose="020F0502020204030204" pitchFamily="34" charset="0"/>
              </a:rPr>
            </a:b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1B0FF"/>
                </a:solidFill>
                <a:effectLst/>
                <a:latin typeface="+mn-lt"/>
                <a:cs typeface="Calibri" panose="020F0502020204030204" pitchFamily="34" charset="0"/>
              </a:rPr>
              <a:t>OF STRESS</a:t>
            </a:r>
          </a:p>
        </p:txBody>
      </p:sp>
    </p:spTree>
    <p:extLst>
      <p:ext uri="{BB962C8B-B14F-4D97-AF65-F5344CB8AC3E}">
        <p14:creationId xmlns:p14="http://schemas.microsoft.com/office/powerpoint/2010/main" val="839779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>
            <a:extLst>
              <a:ext uri="{FF2B5EF4-FFF2-40B4-BE49-F238E27FC236}">
                <a16:creationId xmlns:a16="http://schemas.microsoft.com/office/drawing/2014/main" id="{93863800-85E5-44A7-96E9-521CE8826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134" y="145259"/>
            <a:ext cx="5136412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kern="1200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</a:rPr>
              <a:t>The two </a:t>
            </a:r>
            <a:r>
              <a:rPr lang="en-US" sz="2400" b="1" kern="1200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</a:rPr>
              <a:t>lockdowns</a:t>
            </a:r>
            <a:endParaRPr lang="en-US" b="1" kern="1200" spc="300" dirty="0">
              <a:solidFill>
                <a:schemeClr val="accent1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026" name="Picture 2" descr="Lockdown -Ωράρια: Τι ισχύει από 13/11 για καταστήματα τροφίμων, περίπτερα,  delivery - Αλλες υπηρεσίες">
            <a:extLst>
              <a:ext uri="{FF2B5EF4-FFF2-40B4-BE49-F238E27FC236}">
                <a16:creationId xmlns:a16="http://schemas.microsoft.com/office/drawing/2014/main" id="{16484C70-5D37-4046-A37D-4CEEE503B0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4" r="542"/>
          <a:stretch/>
        </p:blipFill>
        <p:spPr bwMode="auto">
          <a:xfrm>
            <a:off x="-2" y="10"/>
            <a:ext cx="5779884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A picture containing outdoor, building, walking, sidewalk&#10;&#10;Description automatically generated">
            <a:extLst>
              <a:ext uri="{FF2B5EF4-FFF2-40B4-BE49-F238E27FC236}">
                <a16:creationId xmlns:a16="http://schemas.microsoft.com/office/drawing/2014/main" id="{DEA71F2D-D2EC-4291-92C4-0E3329E27A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5080"/>
          <a:stretch/>
        </p:blipFill>
        <p:spPr>
          <a:xfrm>
            <a:off x="-2" y="3429000"/>
            <a:ext cx="5779884" cy="3429000"/>
          </a:xfrm>
          <a:prstGeom prst="rect">
            <a:avLst/>
          </a:prstGeom>
        </p:spPr>
      </p:pic>
      <p:graphicFrame>
        <p:nvGraphicFramePr>
          <p:cNvPr id="1028" name="Content Placeholder 4">
            <a:extLst>
              <a:ext uri="{FF2B5EF4-FFF2-40B4-BE49-F238E27FC236}">
                <a16:creationId xmlns:a16="http://schemas.microsoft.com/office/drawing/2014/main" id="{DA4E1881-0031-40FD-93F8-3E1D138DC91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24816766"/>
              </p:ext>
            </p:extLst>
          </p:nvPr>
        </p:nvGraphicFramePr>
        <p:xfrm>
          <a:off x="6242450" y="1133048"/>
          <a:ext cx="5779883" cy="5405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E69FE38-B9E0-4441-8A00-92DDB88DF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3467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C2E478F-E849-4A8C-AF1F-CBCC78A7CBFA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265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53F52"/>
      </a:accent1>
      <a:accent2>
        <a:srgbClr val="E99757"/>
      </a:accent2>
      <a:accent3>
        <a:srgbClr val="2F3342"/>
      </a:accent3>
      <a:accent4>
        <a:srgbClr val="2C2153"/>
      </a:accent4>
      <a:accent5>
        <a:srgbClr val="01023B"/>
      </a:accent5>
      <a:accent6>
        <a:srgbClr val="7F7F7F"/>
      </a:accent6>
      <a:hlink>
        <a:srgbClr val="3A3838"/>
      </a:hlink>
      <a:folHlink>
        <a:srgbClr val="D0CECE"/>
      </a:folHlink>
    </a:clrScheme>
    <a:fontScheme name="Custom 1">
      <a:majorFont>
        <a:latin typeface="Calibri Light"/>
        <a:ea typeface=""/>
        <a:cs typeface=""/>
      </a:majorFont>
      <a:minorFont>
        <a:latin typeface="Papyru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 presentation_Win32_LW_v2.potx" id="{3AEEB70B-72AA-432B-B699-7833EBF4B1FE}" vid="{14A49A59-25D4-4203-BE02-DE6939C7C5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B7E2D32-4FDD-4266-880C-17595B8014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BB9993-D5F9-46FA-B2E5-80E3632E98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D9F223-918A-45AF-9B53-56AB9E5E2182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1605</Words>
  <Application>Microsoft Office PowerPoint</Application>
  <PresentationFormat>Szélesvásznú</PresentationFormat>
  <Paragraphs>201</Paragraphs>
  <Slides>34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43" baseType="lpstr">
      <vt:lpstr>Agency FB</vt:lpstr>
      <vt:lpstr>Arial</vt:lpstr>
      <vt:lpstr>Biome Light</vt:lpstr>
      <vt:lpstr>Calibri</vt:lpstr>
      <vt:lpstr>Calibri Light</vt:lpstr>
      <vt:lpstr>Helvetica Neue Medium</vt:lpstr>
      <vt:lpstr>Papyrus</vt:lpstr>
      <vt:lpstr>Wingdings</vt:lpstr>
      <vt:lpstr>Office Theme</vt:lpstr>
      <vt:lpstr>Dealing with COVID-19</vt:lpstr>
      <vt:lpstr>- We live an unprecedented experience.  - We were not prepared for something similar.  - It has been argued that we are living a war, without military violence.  - This is the biggest global crisis in economic and social level since World War II </vt:lpstr>
      <vt:lpstr>WHAT WE ARE FACING </vt:lpstr>
      <vt:lpstr>We are afraid of: </vt:lpstr>
      <vt:lpstr>what we feel</vt:lpstr>
      <vt:lpstr>How we react</vt:lpstr>
      <vt:lpstr>Pathological reactions</vt:lpstr>
      <vt:lpstr>STAYING IN CONDITIONS  OF STRESS</vt:lpstr>
      <vt:lpstr>The two lockdowns</vt:lpstr>
      <vt:lpstr>The absurd</vt:lpstr>
      <vt:lpstr>THE TEENAGERS</vt:lpstr>
      <vt:lpstr>WE ARE TAKING CARE OF: </vt:lpstr>
      <vt:lpstr>WE ARE TAKING CARE OF ….</vt:lpstr>
      <vt:lpstr>WE ARE TAKING CARE OF: </vt:lpstr>
      <vt:lpstr>AS  PARENTS…</vt:lpstr>
      <vt:lpstr>AS PARENTS</vt:lpstr>
      <vt:lpstr>As parents</vt:lpstr>
      <vt:lpstr>PowerPoint-bemutató</vt:lpstr>
      <vt:lpstr>As parents…</vt:lpstr>
      <vt:lpstr>As parents…</vt:lpstr>
      <vt:lpstr>As parents….</vt:lpstr>
      <vt:lpstr>As parents…</vt:lpstr>
      <vt:lpstr>As parents….</vt:lpstr>
      <vt:lpstr>As parents….</vt:lpstr>
      <vt:lpstr>Teenagers….</vt:lpstr>
      <vt:lpstr>PowerPoint-bemutató</vt:lpstr>
      <vt:lpstr>Teenagers….</vt:lpstr>
      <vt:lpstr>Teenagers….</vt:lpstr>
      <vt:lpstr>Teenagers….</vt:lpstr>
      <vt:lpstr>Teenagers…. </vt:lpstr>
      <vt:lpstr>The crisis  offers prospects</vt:lpstr>
      <vt:lpstr>The crisis  offers prospects</vt:lpstr>
      <vt:lpstr>WHAT ABOUT watching the movie “La Vita è Bella” again?</vt:lpstr>
      <vt:lpstr>Thank you all.  The  Erasmus “THatS” Team.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ΑΝΤΙΜΕΤΩΠΙΖΟΝΤΑΣ  ΤΟΝ Covid – 19</dc:title>
  <dc:creator>Aikaterini Boukorou</dc:creator>
  <cp:lastModifiedBy>Páli  Noémi</cp:lastModifiedBy>
  <cp:revision>89</cp:revision>
  <dcterms:created xsi:type="dcterms:W3CDTF">2020-12-05T16:20:55Z</dcterms:created>
  <dcterms:modified xsi:type="dcterms:W3CDTF">2021-10-12T05:51:37Z</dcterms:modified>
</cp:coreProperties>
</file>